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1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64" r:id="rId1"/>
    <p:sldMasterId id="2147483648" r:id="rId2"/>
  </p:sldMasterIdLst>
  <p:notesMasterIdLst>
    <p:notesMasterId r:id="rId23"/>
  </p:notesMasterIdLst>
  <p:sldIdLst>
    <p:sldId id="284" r:id="rId3"/>
    <p:sldId id="261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71" r:id="rId13"/>
    <p:sldId id="272" r:id="rId14"/>
    <p:sldId id="275" r:id="rId15"/>
    <p:sldId id="285" r:id="rId16"/>
    <p:sldId id="277" r:id="rId17"/>
    <p:sldId id="278" r:id="rId18"/>
    <p:sldId id="279" r:id="rId19"/>
    <p:sldId id="280" r:id="rId20"/>
    <p:sldId id="281" r:id="rId21"/>
    <p:sldId id="283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48" userDrawn="1">
          <p15:clr>
            <a:srgbClr val="A4A3A4"/>
          </p15:clr>
        </p15:guide>
        <p15:guide id="2" pos="648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ilBoUIjlRErK1LsMPmLfA5qZpGs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88" y="60"/>
      </p:cViewPr>
      <p:guideLst>
        <p:guide orient="horz" pos="648"/>
        <p:guide pos="6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7" Type="http://customschemas.google.com/relationships/presentationmetadata" Target="metadata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142" name="Google Shape;14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1" name="Google Shape;221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8" name="Google Shape;22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Google Shape;251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6" name="Google Shape;266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7" name="Google Shape;267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15</a:t>
            </a:fld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4" name="Google Shape;274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16</a:t>
            </a:fld>
            <a:endParaRPr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1" name="Google Shape;281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17</a:t>
            </a:fld>
            <a:endParaRPr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5ff6e2f71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5ff6e2f71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2" name="Google Shape;292;g5ff6e2f71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18</a:t>
            </a:fld>
            <a:endParaRPr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9" name="Google Shape;299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0" name="Google Shape;300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19</a:t>
            </a:fld>
            <a:endParaRPr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5" name="Google Shape;315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dirty="0"/>
          </a:p>
        </p:txBody>
      </p:sp>
      <p:sp>
        <p:nvSpPr>
          <p:cNvPr id="316" name="Google Shape;316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8" name="Google Shape;14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3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6" name="Google Shape;15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7" name="Google Shape;157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4</a:t>
            </a:fld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63bc22afdd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63bc22afdd_2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7" name="Google Shape;167;g63bc22afdd_2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5</a:t>
            </a:fld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4" name="Google Shape;17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6</a:t>
            </a:fld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94" name="Google Shape;194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0" name="Google Shape;200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8</a:t>
            </a:fld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9</a:t>
            </a:fld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4" name="Google Shape;21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10</a:t>
            </a:fld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235" b="15046"/>
          <a:stretch/>
        </p:blipFill>
        <p:spPr>
          <a:xfrm>
            <a:off x="-18148" y="1003931"/>
            <a:ext cx="8523942" cy="588260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38923" y="5014010"/>
            <a:ext cx="7085019" cy="117619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200" b="0" i="0" cap="none" spc="-31">
                <a:solidFill>
                  <a:schemeClr val="bg1"/>
                </a:solidFill>
                <a:latin typeface="+mn-lt"/>
                <a:cs typeface="Avenir Next Demi Bold"/>
              </a:defRPr>
            </a:lvl1pPr>
            <a:lvl2pPr marL="457015" indent="0">
              <a:buFontTx/>
              <a:buNone/>
              <a:defRPr sz="1500">
                <a:solidFill>
                  <a:schemeClr val="bg1"/>
                </a:solidFill>
              </a:defRPr>
            </a:lvl2pPr>
            <a:lvl3pPr marL="914033" indent="0">
              <a:buFontTx/>
              <a:buNone/>
              <a:defRPr sz="1500">
                <a:solidFill>
                  <a:schemeClr val="bg1"/>
                </a:solidFill>
              </a:defRPr>
            </a:lvl3pPr>
            <a:lvl4pPr marL="1371048" indent="0">
              <a:buFontTx/>
              <a:buNone/>
              <a:defRPr sz="1500">
                <a:solidFill>
                  <a:schemeClr val="bg1"/>
                </a:solidFill>
              </a:defRPr>
            </a:lvl4pPr>
            <a:lvl5pPr marL="1828061" indent="0">
              <a:buFontTx/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an 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9"/>
          </p:nvPr>
        </p:nvSpPr>
        <p:spPr>
          <a:xfrm>
            <a:off x="1438923" y="4430579"/>
            <a:ext cx="7085019" cy="335107"/>
          </a:xfrm>
          <a:prstGeom prst="rect">
            <a:avLst/>
          </a:prstGeom>
        </p:spPr>
        <p:txBody>
          <a:bodyPr lIns="91424" tIns="45711" rIns="91424" bIns="45711" anchor="t" anchorCtr="0">
            <a:noAutofit/>
          </a:bodyPr>
          <a:lstStyle>
            <a:lvl1pPr>
              <a:defRPr sz="1600" spc="-31">
                <a:solidFill>
                  <a:schemeClr val="bg1"/>
                </a:solidFill>
                <a:latin typeface="+mn-lt"/>
              </a:defRPr>
            </a:lvl1pPr>
          </a:lstStyle>
          <a:p>
            <a:fld id="{A3A5C8D2-A30C-F941-B50F-7022CA072F83}" type="datetime4">
              <a:rPr lang="en-US" smtClean="0"/>
              <a:t>September 26, 2019</a:t>
            </a:fld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 hasCustomPrompt="1"/>
          </p:nvPr>
        </p:nvSpPr>
        <p:spPr>
          <a:xfrm>
            <a:off x="1437347" y="1979094"/>
            <a:ext cx="7086598" cy="2437245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lnSpc>
                <a:spcPct val="95000"/>
              </a:lnSpc>
              <a:defRPr sz="5000" b="1" i="0" cap="none" spc="-3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pic>
        <p:nvPicPr>
          <p:cNvPr id="2" name="Picture 1" descr="Cornerstone_2016_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924" y="310458"/>
            <a:ext cx="10172466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95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6084211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374895"/>
      </p:ext>
    </p:extLst>
  </p:cSld>
  <p:clrMapOvr>
    <a:masterClrMapping/>
  </p:clrMapOvr>
  <p:transition>
    <p:wipe dir="r"/>
  </p:transition>
  <p:hf hd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01303" y="787384"/>
            <a:ext cx="11108309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spcBef>
                <a:spcPts val="0"/>
              </a:spcBef>
              <a:defRPr sz="2000" b="0" i="0" spc="-4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600" b="0" i="0">
                <a:solidFill>
                  <a:schemeClr val="bg2"/>
                </a:solidFill>
              </a:defRPr>
            </a:lvl2pPr>
            <a:lvl3pPr>
              <a:defRPr sz="1600" b="0" i="0">
                <a:solidFill>
                  <a:schemeClr val="bg2"/>
                </a:solidFill>
              </a:defRPr>
            </a:lvl3pPr>
            <a:lvl4pPr>
              <a:defRPr sz="1600" b="0" i="0">
                <a:solidFill>
                  <a:schemeClr val="bg2"/>
                </a:solidFill>
              </a:defRPr>
            </a:lvl4pPr>
            <a:lvl5pPr>
              <a:defRPr sz="1600" b="0" i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add a subtitle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3339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01304" y="1755648"/>
            <a:ext cx="11108309" cy="4334256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/>
            </a:lvl1pPr>
            <a:lvl2pPr marL="0" indent="0">
              <a:lnSpc>
                <a:spcPct val="100000"/>
              </a:lnSpc>
              <a:buFont typeface="Arial" charset="0"/>
              <a:buNone/>
              <a:defRPr sz="3600">
                <a:solidFill>
                  <a:schemeClr val="tx1"/>
                </a:solidFill>
              </a:defRPr>
            </a:lvl2pPr>
            <a:lvl3pPr marL="274320" indent="-274320">
              <a:lnSpc>
                <a:spcPct val="100000"/>
              </a:lnSpc>
              <a:defRPr sz="3200">
                <a:solidFill>
                  <a:schemeClr val="tx1"/>
                </a:solidFill>
              </a:defRPr>
            </a:lvl3pPr>
            <a:lvl4pPr marL="548640" indent="-274320">
              <a:lnSpc>
                <a:spcPct val="100000"/>
              </a:lnSpc>
              <a:defRPr sz="2800">
                <a:solidFill>
                  <a:schemeClr val="tx1"/>
                </a:solidFill>
              </a:defRPr>
            </a:lvl4pPr>
            <a:lvl5pPr marL="548640">
              <a:lnSpc>
                <a:spcPct val="95000"/>
              </a:lnSpc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Use the Increase/Decrease Indent control to select the second level style  </a:t>
            </a:r>
          </a:p>
          <a:p>
            <a:pPr lvl="2"/>
            <a:r>
              <a:rPr lang="en-US" dirty="0" smtClean="0"/>
              <a:t>Third level style uses bullets to separate ideas</a:t>
            </a:r>
          </a:p>
          <a:p>
            <a:pPr lvl="3"/>
            <a:r>
              <a:rPr lang="en-US" dirty="0" smtClean="0"/>
              <a:t>Fourth level content</a:t>
            </a:r>
          </a:p>
          <a:p>
            <a:pPr lvl="4"/>
            <a:r>
              <a:rPr lang="en-US" dirty="0" smtClean="0"/>
              <a:t>Fifth level content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02886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01304" y="1757680"/>
            <a:ext cx="11108309" cy="4338320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3600"/>
            </a:lvl1pPr>
            <a:lvl2pPr marL="0" indent="0">
              <a:lnSpc>
                <a:spcPct val="100000"/>
              </a:lnSpc>
              <a:buFont typeface="Arial" charset="0"/>
              <a:buNone/>
              <a:defRPr sz="3600">
                <a:solidFill>
                  <a:schemeClr val="tx1"/>
                </a:solidFill>
              </a:defRPr>
            </a:lvl2pPr>
            <a:lvl3pPr marL="274320" indent="-274320">
              <a:lnSpc>
                <a:spcPct val="100000"/>
              </a:lnSpc>
              <a:defRPr sz="3200">
                <a:solidFill>
                  <a:schemeClr val="tx1"/>
                </a:solidFill>
              </a:defRPr>
            </a:lvl3pPr>
            <a:lvl4pPr marL="548640" indent="-274320">
              <a:lnSpc>
                <a:spcPct val="100000"/>
              </a:lnSpc>
              <a:defRPr sz="2800">
                <a:solidFill>
                  <a:schemeClr val="tx1"/>
                </a:solidFill>
              </a:defRPr>
            </a:lvl4pPr>
            <a:lvl5pPr marL="548640">
              <a:lnSpc>
                <a:spcPct val="95000"/>
              </a:lnSpc>
              <a:defRPr sz="2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Use the Increase/Decrease Indent control to select the second level style  </a:t>
            </a:r>
          </a:p>
          <a:p>
            <a:pPr lvl="2"/>
            <a:r>
              <a:rPr lang="en-US" dirty="0" smtClean="0"/>
              <a:t>Third level style uses bullets to separate ideas</a:t>
            </a:r>
          </a:p>
          <a:p>
            <a:pPr lvl="3"/>
            <a:r>
              <a:rPr lang="en-US" dirty="0" smtClean="0"/>
              <a:t>Fourth level content</a:t>
            </a:r>
          </a:p>
          <a:p>
            <a:pPr lvl="4"/>
            <a:r>
              <a:rPr lang="en-US" dirty="0" smtClean="0"/>
              <a:t>Fifth level content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01303" y="787384"/>
            <a:ext cx="11108309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 spc="-4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600" b="0" i="0">
                <a:solidFill>
                  <a:schemeClr val="bg2"/>
                </a:solidFill>
              </a:defRPr>
            </a:lvl2pPr>
            <a:lvl3pPr>
              <a:defRPr sz="1600" b="0" i="0">
                <a:solidFill>
                  <a:schemeClr val="bg2"/>
                </a:solidFill>
              </a:defRPr>
            </a:lvl3pPr>
            <a:lvl4pPr>
              <a:defRPr sz="1600" b="0" i="0">
                <a:solidFill>
                  <a:schemeClr val="bg2"/>
                </a:solidFill>
              </a:defRPr>
            </a:lvl4pPr>
            <a:lvl5pPr>
              <a:defRPr sz="1600" b="0" i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add a subtitle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4657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6486148" y="1810751"/>
            <a:ext cx="5191404" cy="4271963"/>
          </a:xfrm>
        </p:spPr>
        <p:txBody>
          <a:bodyPr/>
          <a:lstStyle>
            <a:lvl1pPr>
              <a:defRPr sz="2200"/>
            </a:lvl1pPr>
            <a:lvl2pPr marL="0" indent="0">
              <a:buFont typeface="Arial" charset="0"/>
              <a:buNone/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Use the Increase/Decrease Indent control to select the second level content style  </a:t>
            </a:r>
          </a:p>
          <a:p>
            <a:pPr lvl="2"/>
            <a:r>
              <a:rPr lang="en-US" dirty="0" smtClean="0"/>
              <a:t>Third level style uses bullets to separate ideas</a:t>
            </a:r>
          </a:p>
          <a:p>
            <a:pPr lvl="3"/>
            <a:r>
              <a:rPr lang="en-US" dirty="0" smtClean="0"/>
              <a:t>Fourth level content</a:t>
            </a:r>
          </a:p>
          <a:p>
            <a:pPr lvl="4"/>
            <a:r>
              <a:rPr lang="en-US" dirty="0" smtClean="0"/>
              <a:t>Fifth level content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0" hasCustomPrompt="1"/>
          </p:nvPr>
        </p:nvSpPr>
        <p:spPr>
          <a:xfrm>
            <a:off x="503052" y="1810751"/>
            <a:ext cx="5191404" cy="4271963"/>
          </a:xfrm>
        </p:spPr>
        <p:txBody>
          <a:bodyPr/>
          <a:lstStyle>
            <a:lvl1pPr>
              <a:defRPr sz="2200"/>
            </a:lvl1pPr>
            <a:lvl2pPr marL="0" indent="0">
              <a:buFont typeface="Arial" charset="0"/>
              <a:buNone/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Use the Increase/Decrease Indent control to select the second level content style  </a:t>
            </a:r>
          </a:p>
          <a:p>
            <a:pPr lvl="2"/>
            <a:r>
              <a:rPr lang="en-US" dirty="0" smtClean="0"/>
              <a:t>Third level style uses bullets to separate ideas</a:t>
            </a:r>
          </a:p>
          <a:p>
            <a:pPr lvl="3"/>
            <a:r>
              <a:rPr lang="en-US" dirty="0" smtClean="0"/>
              <a:t>Fourth level content</a:t>
            </a:r>
          </a:p>
          <a:p>
            <a:pPr lvl="4"/>
            <a:r>
              <a:rPr lang="en-US" dirty="0" smtClean="0"/>
              <a:t>Fifth level content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2989962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>
            <a:spLocks noGrp="1"/>
          </p:cNvSpPr>
          <p:nvPr>
            <p:ph sz="quarter" idx="21" hasCustomPrompt="1"/>
          </p:nvPr>
        </p:nvSpPr>
        <p:spPr>
          <a:xfrm>
            <a:off x="6486148" y="1810751"/>
            <a:ext cx="5191404" cy="4271963"/>
          </a:xfrm>
        </p:spPr>
        <p:txBody>
          <a:bodyPr/>
          <a:lstStyle>
            <a:lvl1pPr>
              <a:defRPr sz="2200"/>
            </a:lvl1pPr>
            <a:lvl2pPr marL="0" indent="0">
              <a:buFont typeface="Arial" charset="0"/>
              <a:buNone/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Use the Increase/Decrease Indent control to select the second level content style  </a:t>
            </a:r>
          </a:p>
          <a:p>
            <a:pPr lvl="2"/>
            <a:r>
              <a:rPr lang="en-US" dirty="0" smtClean="0"/>
              <a:t>Third level style uses bullets to separate ideas</a:t>
            </a:r>
          </a:p>
          <a:p>
            <a:pPr lvl="3"/>
            <a:r>
              <a:rPr lang="en-US" dirty="0" smtClean="0"/>
              <a:t>Fourth level content</a:t>
            </a:r>
          </a:p>
          <a:p>
            <a:pPr lvl="4"/>
            <a:r>
              <a:rPr lang="en-US" dirty="0" smtClean="0"/>
              <a:t>Fifth level content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20" hasCustomPrompt="1"/>
          </p:nvPr>
        </p:nvSpPr>
        <p:spPr>
          <a:xfrm>
            <a:off x="503052" y="1810751"/>
            <a:ext cx="5191404" cy="4271963"/>
          </a:xfrm>
        </p:spPr>
        <p:txBody>
          <a:bodyPr/>
          <a:lstStyle>
            <a:lvl1pPr>
              <a:defRPr sz="2200"/>
            </a:lvl1pPr>
            <a:lvl2pPr marL="0" indent="0">
              <a:buFont typeface="Arial" charset="0"/>
              <a:buNone/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Use the Increase/Decrease Indent control to select the second level content style  </a:t>
            </a:r>
          </a:p>
          <a:p>
            <a:pPr lvl="2"/>
            <a:r>
              <a:rPr lang="en-US" dirty="0" smtClean="0"/>
              <a:t>Third level style uses bullets to separate ideas</a:t>
            </a:r>
          </a:p>
          <a:p>
            <a:pPr lvl="3"/>
            <a:r>
              <a:rPr lang="en-US" dirty="0" smtClean="0"/>
              <a:t>Fourth level content</a:t>
            </a:r>
          </a:p>
          <a:p>
            <a:pPr lvl="4"/>
            <a:r>
              <a:rPr lang="en-US" dirty="0" smtClean="0"/>
              <a:t>Fifth level content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01303" y="787384"/>
            <a:ext cx="11108309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 spc="-4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600" b="0" i="0">
                <a:solidFill>
                  <a:schemeClr val="bg2"/>
                </a:solidFill>
              </a:defRPr>
            </a:lvl2pPr>
            <a:lvl3pPr>
              <a:defRPr sz="1600" b="0" i="0">
                <a:solidFill>
                  <a:schemeClr val="bg2"/>
                </a:solidFill>
              </a:defRPr>
            </a:lvl3pPr>
            <a:lvl4pPr>
              <a:defRPr sz="1600" b="0" i="0">
                <a:solidFill>
                  <a:schemeClr val="bg2"/>
                </a:solidFill>
              </a:defRPr>
            </a:lvl4pPr>
            <a:lvl5pPr>
              <a:defRPr sz="1600" b="0" i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add a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437704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8230040" y="1810751"/>
            <a:ext cx="3254233" cy="4271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Use the Increase/Decrease Indent control to select the second level content style  </a:t>
            </a:r>
          </a:p>
          <a:p>
            <a:pPr lvl="2"/>
            <a:r>
              <a:rPr lang="en-US" dirty="0" smtClean="0"/>
              <a:t>Third level style uses bullets to separate ideas</a:t>
            </a:r>
          </a:p>
          <a:p>
            <a:pPr lvl="3"/>
            <a:r>
              <a:rPr lang="en-US" dirty="0" smtClean="0"/>
              <a:t>Fourth level content</a:t>
            </a:r>
          </a:p>
          <a:p>
            <a:pPr lvl="4"/>
            <a:r>
              <a:rPr lang="en-US" dirty="0" smtClean="0"/>
              <a:t>Fifth level content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24" hasCustomPrompt="1"/>
          </p:nvPr>
        </p:nvSpPr>
        <p:spPr>
          <a:xfrm>
            <a:off x="4361504" y="1810751"/>
            <a:ext cx="3254233" cy="4271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Use the Increase/Decrease Indent control to select the second level content style  </a:t>
            </a:r>
          </a:p>
          <a:p>
            <a:pPr lvl="2"/>
            <a:r>
              <a:rPr lang="en-US" dirty="0" smtClean="0"/>
              <a:t>Third level style uses bullets to separate ideas</a:t>
            </a:r>
          </a:p>
          <a:p>
            <a:pPr lvl="3"/>
            <a:r>
              <a:rPr lang="en-US" dirty="0" smtClean="0"/>
              <a:t>Fourth level content</a:t>
            </a:r>
          </a:p>
          <a:p>
            <a:pPr lvl="4"/>
            <a:r>
              <a:rPr lang="en-US" dirty="0" smtClean="0"/>
              <a:t>Fifth level content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517435" y="1810751"/>
            <a:ext cx="3254233" cy="4271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Use the Increase/Decrease Indent control to select the second level content style  </a:t>
            </a:r>
          </a:p>
          <a:p>
            <a:pPr lvl="2"/>
            <a:r>
              <a:rPr lang="en-US" dirty="0" smtClean="0"/>
              <a:t>Third level style uses bullets to separate ideas</a:t>
            </a:r>
          </a:p>
          <a:p>
            <a:pPr lvl="3"/>
            <a:r>
              <a:rPr lang="en-US" dirty="0" smtClean="0"/>
              <a:t>Fourth level content</a:t>
            </a:r>
          </a:p>
          <a:p>
            <a:pPr lvl="4"/>
            <a:r>
              <a:rPr lang="en-US" dirty="0" smtClean="0"/>
              <a:t>Fifth level content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59235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3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8230040" y="1810751"/>
            <a:ext cx="3254233" cy="4271963"/>
          </a:xfrm>
        </p:spPr>
        <p:txBody>
          <a:bodyPr/>
          <a:lstStyle>
            <a:lvl1pPr>
              <a:defRPr sz="1800"/>
            </a:lvl1pPr>
            <a:lvl2pPr marL="0" indent="0">
              <a:buFont typeface="Arial" charset="0"/>
              <a:buNone/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Use the Increase/Decrease Indent control to select the second level content style  </a:t>
            </a:r>
          </a:p>
          <a:p>
            <a:pPr lvl="2"/>
            <a:r>
              <a:rPr lang="en-US" dirty="0" smtClean="0"/>
              <a:t>Third level style uses bullets to separate ideas</a:t>
            </a:r>
          </a:p>
          <a:p>
            <a:pPr lvl="3"/>
            <a:r>
              <a:rPr lang="en-US" dirty="0" smtClean="0"/>
              <a:t>Fourth level content</a:t>
            </a:r>
          </a:p>
          <a:p>
            <a:pPr lvl="4"/>
            <a:r>
              <a:rPr lang="en-US" dirty="0" smtClean="0"/>
              <a:t>Fifth level content</a:t>
            </a:r>
          </a:p>
        </p:txBody>
      </p:sp>
      <p:sp>
        <p:nvSpPr>
          <p:cNvPr id="12" name="Content Placeholder 5"/>
          <p:cNvSpPr>
            <a:spLocks noGrp="1"/>
          </p:cNvSpPr>
          <p:nvPr>
            <p:ph sz="quarter" idx="24" hasCustomPrompt="1"/>
          </p:nvPr>
        </p:nvSpPr>
        <p:spPr>
          <a:xfrm>
            <a:off x="4361504" y="1810751"/>
            <a:ext cx="3254233" cy="4271963"/>
          </a:xfrm>
        </p:spPr>
        <p:txBody>
          <a:bodyPr/>
          <a:lstStyle>
            <a:lvl1pPr>
              <a:defRPr sz="1800"/>
            </a:lvl1pPr>
            <a:lvl2pPr marL="0" indent="0">
              <a:buFont typeface="Arial" charset="0"/>
              <a:buNone/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Use the Increase/Decrease Indent control to select the second level content style  </a:t>
            </a:r>
          </a:p>
          <a:p>
            <a:pPr lvl="2"/>
            <a:r>
              <a:rPr lang="en-US" dirty="0" smtClean="0"/>
              <a:t>Third level style uses bullets to separate ideas</a:t>
            </a:r>
          </a:p>
          <a:p>
            <a:pPr lvl="3"/>
            <a:r>
              <a:rPr lang="en-US" dirty="0" smtClean="0"/>
              <a:t>Fourth level content</a:t>
            </a:r>
          </a:p>
          <a:p>
            <a:pPr lvl="4"/>
            <a:r>
              <a:rPr lang="en-US" dirty="0" smtClean="0"/>
              <a:t>Fifth level content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23" hasCustomPrompt="1"/>
          </p:nvPr>
        </p:nvSpPr>
        <p:spPr>
          <a:xfrm>
            <a:off x="517435" y="1810751"/>
            <a:ext cx="3254233" cy="4271963"/>
          </a:xfrm>
        </p:spPr>
        <p:txBody>
          <a:bodyPr/>
          <a:lstStyle>
            <a:lvl1pPr>
              <a:defRPr sz="1800"/>
            </a:lvl1pPr>
            <a:lvl2pPr marL="0" indent="0">
              <a:buFont typeface="Arial" charset="0"/>
              <a:buNone/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Use the Increase/Decrease Indent control to select the second level content style  </a:t>
            </a:r>
          </a:p>
          <a:p>
            <a:pPr lvl="2"/>
            <a:r>
              <a:rPr lang="en-US" dirty="0" smtClean="0"/>
              <a:t>Third level style uses bullets to separate ideas</a:t>
            </a:r>
          </a:p>
          <a:p>
            <a:pPr lvl="3"/>
            <a:r>
              <a:rPr lang="en-US" dirty="0" smtClean="0"/>
              <a:t>Fourth level content</a:t>
            </a:r>
          </a:p>
          <a:p>
            <a:pPr lvl="4"/>
            <a:r>
              <a:rPr lang="en-US" dirty="0" smtClean="0"/>
              <a:t>Fifth level content</a:t>
            </a:r>
          </a:p>
        </p:txBody>
      </p:sp>
      <p:sp>
        <p:nvSpPr>
          <p:cNvPr id="16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01303" y="787384"/>
            <a:ext cx="11108309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 spc="-4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600" b="0" i="0">
                <a:solidFill>
                  <a:schemeClr val="bg2"/>
                </a:solidFill>
              </a:defRPr>
            </a:lvl2pPr>
            <a:lvl3pPr>
              <a:defRPr sz="1600" b="0" i="0">
                <a:solidFill>
                  <a:schemeClr val="bg2"/>
                </a:solidFill>
              </a:defRPr>
            </a:lvl3pPr>
            <a:lvl4pPr>
              <a:defRPr sz="1600" b="0" i="0">
                <a:solidFill>
                  <a:schemeClr val="bg2"/>
                </a:solidFill>
              </a:defRPr>
            </a:lvl4pPr>
            <a:lvl5pPr>
              <a:defRPr sz="1600" b="0" i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add a subtitle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88052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597537" y="1905002"/>
            <a:ext cx="10975659" cy="4178300"/>
          </a:xfrm>
          <a:prstGeom prst="rect">
            <a:avLst/>
          </a:prstGeom>
        </p:spPr>
        <p:txBody>
          <a:bodyPr/>
          <a:lstStyle>
            <a:lvl1pPr>
              <a:defRPr sz="2000" b="1" baseline="0">
                <a:solidFill>
                  <a:srgbClr val="D1D3D5"/>
                </a:solidFill>
              </a:defRPr>
            </a:lvl1pPr>
            <a:lvl2pPr marL="137112" indent="-137112">
              <a:buClr>
                <a:schemeClr val="bg2"/>
              </a:buClr>
              <a:defRPr sz="1900" baseline="0"/>
            </a:lvl2pPr>
            <a:lvl3pPr>
              <a:defRPr sz="1900" baseline="0"/>
            </a:lvl3pPr>
            <a:lvl4pPr>
              <a:defRPr sz="1900"/>
            </a:lvl4pPr>
            <a:lvl5pPr>
              <a:defRPr sz="1500" baseline="0"/>
            </a:lvl5pPr>
          </a:lstStyle>
          <a:p>
            <a:pPr lvl="0"/>
            <a:r>
              <a:rPr lang="en-US" dirty="0" smtClean="0"/>
              <a:t>Click on an icon to insert charts, tables and images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31755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t="30615" r="-217" b="1"/>
          <a:stretch/>
        </p:blipFill>
        <p:spPr>
          <a:xfrm>
            <a:off x="2" y="996913"/>
            <a:ext cx="8523943" cy="5899912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38923" y="5014010"/>
            <a:ext cx="7085019" cy="117619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200" b="0" i="0" cap="none" spc="-31">
                <a:solidFill>
                  <a:schemeClr val="bg1"/>
                </a:solidFill>
                <a:latin typeface="+mn-lt"/>
                <a:cs typeface="Avenir Next Demi Bold"/>
              </a:defRPr>
            </a:lvl1pPr>
            <a:lvl2pPr marL="457015" indent="0">
              <a:buFontTx/>
              <a:buNone/>
              <a:defRPr sz="1500">
                <a:solidFill>
                  <a:schemeClr val="bg1"/>
                </a:solidFill>
              </a:defRPr>
            </a:lvl2pPr>
            <a:lvl3pPr marL="914033" indent="0">
              <a:buFontTx/>
              <a:buNone/>
              <a:defRPr sz="1500">
                <a:solidFill>
                  <a:schemeClr val="bg1"/>
                </a:solidFill>
              </a:defRPr>
            </a:lvl3pPr>
            <a:lvl4pPr marL="1371048" indent="0">
              <a:buFontTx/>
              <a:buNone/>
              <a:defRPr sz="1500">
                <a:solidFill>
                  <a:schemeClr val="bg1"/>
                </a:solidFill>
              </a:defRPr>
            </a:lvl4pPr>
            <a:lvl5pPr marL="1828061" indent="0">
              <a:buFontTx/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an author</a:t>
            </a: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9"/>
          </p:nvPr>
        </p:nvSpPr>
        <p:spPr>
          <a:xfrm>
            <a:off x="1438923" y="4430579"/>
            <a:ext cx="7085019" cy="335107"/>
          </a:xfrm>
          <a:prstGeom prst="rect">
            <a:avLst/>
          </a:prstGeom>
        </p:spPr>
        <p:txBody>
          <a:bodyPr lIns="91424" tIns="45711" rIns="91424" bIns="45711" anchor="t" anchorCtr="0">
            <a:noAutofit/>
          </a:bodyPr>
          <a:lstStyle>
            <a:lvl1pPr>
              <a:defRPr sz="1600" spc="-31">
                <a:solidFill>
                  <a:schemeClr val="bg1"/>
                </a:solidFill>
                <a:latin typeface="+mn-lt"/>
              </a:defRPr>
            </a:lvl1pPr>
          </a:lstStyle>
          <a:p>
            <a:fld id="{AE18710C-EBF1-124A-802A-A16BBA9EB32E}" type="datetime4">
              <a:rPr lang="en-US" smtClean="0"/>
              <a:pPr/>
              <a:t>September 26, 2019</a:t>
            </a:fld>
            <a:endParaRPr lang="en-US" dirty="0"/>
          </a:p>
        </p:txBody>
      </p:sp>
      <p:sp>
        <p:nvSpPr>
          <p:cNvPr id="13" name="Title 18"/>
          <p:cNvSpPr>
            <a:spLocks noGrp="1"/>
          </p:cNvSpPr>
          <p:nvPr>
            <p:ph type="title" hasCustomPrompt="1"/>
          </p:nvPr>
        </p:nvSpPr>
        <p:spPr>
          <a:xfrm>
            <a:off x="1437347" y="1979094"/>
            <a:ext cx="7086598" cy="2437245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lnSpc>
                <a:spcPct val="95000"/>
              </a:lnSpc>
              <a:defRPr sz="5000" b="1" i="0" cap="none" spc="-3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pic>
        <p:nvPicPr>
          <p:cNvPr id="7" name="Picture 6" descr="Cornerstone_2016_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924" y="310458"/>
            <a:ext cx="10172466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034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5"/>
          <p:cNvSpPr>
            <a:spLocks noGrp="1"/>
          </p:cNvSpPr>
          <p:nvPr>
            <p:ph sz="quarter" idx="14" hasCustomPrompt="1"/>
          </p:nvPr>
        </p:nvSpPr>
        <p:spPr>
          <a:xfrm>
            <a:off x="597537" y="1905002"/>
            <a:ext cx="10975659" cy="4178300"/>
          </a:xfrm>
          <a:prstGeom prst="rect">
            <a:avLst/>
          </a:prstGeom>
        </p:spPr>
        <p:txBody>
          <a:bodyPr/>
          <a:lstStyle>
            <a:lvl1pPr>
              <a:defRPr sz="2000" b="1" baseline="0">
                <a:solidFill>
                  <a:srgbClr val="D1D3D5"/>
                </a:solidFill>
              </a:defRPr>
            </a:lvl1pPr>
            <a:lvl2pPr marL="137112" indent="-137112">
              <a:buClr>
                <a:schemeClr val="bg2"/>
              </a:buClr>
              <a:defRPr sz="1900" baseline="0"/>
            </a:lvl2pPr>
            <a:lvl3pPr>
              <a:defRPr sz="1900" baseline="0"/>
            </a:lvl3pPr>
            <a:lvl4pPr>
              <a:defRPr sz="1900"/>
            </a:lvl4pPr>
            <a:lvl5pPr>
              <a:defRPr sz="1500" baseline="0"/>
            </a:lvl5pPr>
          </a:lstStyle>
          <a:p>
            <a:pPr lvl="0"/>
            <a:r>
              <a:rPr lang="en-US" dirty="0" smtClean="0"/>
              <a:t>Click on an icon to insert charts, tables and images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9" hasCustomPrompt="1"/>
          </p:nvPr>
        </p:nvSpPr>
        <p:spPr>
          <a:xfrm>
            <a:off x="501303" y="787384"/>
            <a:ext cx="11108309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 spc="-4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600" b="0" i="0">
                <a:solidFill>
                  <a:schemeClr val="bg2"/>
                </a:solidFill>
              </a:defRPr>
            </a:lvl2pPr>
            <a:lvl3pPr>
              <a:defRPr sz="1600" b="0" i="0">
                <a:solidFill>
                  <a:schemeClr val="bg2"/>
                </a:solidFill>
              </a:defRPr>
            </a:lvl3pPr>
            <a:lvl4pPr>
              <a:defRPr sz="1600" b="0" i="0">
                <a:solidFill>
                  <a:schemeClr val="bg2"/>
                </a:solidFill>
              </a:defRPr>
            </a:lvl4pPr>
            <a:lvl5pPr>
              <a:defRPr sz="1600" b="0" i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add a subtitle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4597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ptione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8230040" y="1810751"/>
            <a:ext cx="3379576" cy="4271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Use the Increase/Decrease Indent control to select the second level content style  </a:t>
            </a:r>
          </a:p>
          <a:p>
            <a:pPr lvl="2"/>
            <a:r>
              <a:rPr lang="en-US" dirty="0" smtClean="0"/>
              <a:t>Third level style uses bullets to separate ideas</a:t>
            </a:r>
          </a:p>
          <a:p>
            <a:pPr lvl="3"/>
            <a:r>
              <a:rPr lang="en-US" dirty="0" smtClean="0"/>
              <a:t>Fourth level content</a:t>
            </a:r>
          </a:p>
          <a:p>
            <a:pPr lvl="4"/>
            <a:r>
              <a:rPr lang="en-US" dirty="0" smtClean="0"/>
              <a:t>Fifth level content</a:t>
            </a:r>
          </a:p>
        </p:txBody>
      </p:sp>
      <p:sp>
        <p:nvSpPr>
          <p:cNvPr id="8" name="Content Placeholder 15"/>
          <p:cNvSpPr>
            <a:spLocks noGrp="1"/>
          </p:cNvSpPr>
          <p:nvPr>
            <p:ph sz="quarter" idx="26" hasCustomPrompt="1"/>
          </p:nvPr>
        </p:nvSpPr>
        <p:spPr>
          <a:xfrm>
            <a:off x="597540" y="1905002"/>
            <a:ext cx="7242327" cy="4178300"/>
          </a:xfrm>
          <a:prstGeom prst="rect">
            <a:avLst/>
          </a:prstGeom>
        </p:spPr>
        <p:txBody>
          <a:bodyPr/>
          <a:lstStyle>
            <a:lvl1pPr>
              <a:defRPr sz="2000" b="1" baseline="0">
                <a:solidFill>
                  <a:schemeClr val="bg1">
                    <a:lumMod val="85000"/>
                  </a:schemeClr>
                </a:solidFill>
              </a:defRPr>
            </a:lvl1pPr>
            <a:lvl2pPr marL="137112" indent="-137112">
              <a:buClr>
                <a:schemeClr val="bg2"/>
              </a:buClr>
              <a:defRPr sz="1900" baseline="0"/>
            </a:lvl2pPr>
            <a:lvl3pPr>
              <a:defRPr sz="1900" baseline="0"/>
            </a:lvl3pPr>
            <a:lvl4pPr>
              <a:defRPr sz="1900"/>
            </a:lvl4pPr>
            <a:lvl5pPr>
              <a:defRPr sz="1500" baseline="0"/>
            </a:lvl5pPr>
          </a:lstStyle>
          <a:p>
            <a:pPr lvl="0"/>
            <a:r>
              <a:rPr lang="en-US" dirty="0" smtClean="0"/>
              <a:t>Click on an icon to insert charts, tables and images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98831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ubtitle Captioned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5"/>
          <p:cNvSpPr>
            <a:spLocks noGrp="1"/>
          </p:cNvSpPr>
          <p:nvPr>
            <p:ph sz="quarter" idx="25" hasCustomPrompt="1"/>
          </p:nvPr>
        </p:nvSpPr>
        <p:spPr>
          <a:xfrm>
            <a:off x="8230040" y="1810751"/>
            <a:ext cx="3379573" cy="427196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Use the Increase/Decrease Indent control to select the second level content style  </a:t>
            </a:r>
          </a:p>
          <a:p>
            <a:pPr lvl="2"/>
            <a:r>
              <a:rPr lang="en-US" dirty="0" smtClean="0"/>
              <a:t>Third level style uses bullets to separate ideas</a:t>
            </a:r>
          </a:p>
          <a:p>
            <a:pPr lvl="3"/>
            <a:r>
              <a:rPr lang="en-US" dirty="0" smtClean="0"/>
              <a:t>Fourth level content</a:t>
            </a:r>
          </a:p>
          <a:p>
            <a:pPr lvl="4"/>
            <a:r>
              <a:rPr lang="en-US" dirty="0" smtClean="0"/>
              <a:t>Fifth level content</a:t>
            </a:r>
          </a:p>
        </p:txBody>
      </p:sp>
      <p:sp>
        <p:nvSpPr>
          <p:cNvPr id="13" name="Content Placeholder 15"/>
          <p:cNvSpPr>
            <a:spLocks noGrp="1"/>
          </p:cNvSpPr>
          <p:nvPr>
            <p:ph sz="quarter" idx="26" hasCustomPrompt="1"/>
          </p:nvPr>
        </p:nvSpPr>
        <p:spPr>
          <a:xfrm>
            <a:off x="597540" y="1905002"/>
            <a:ext cx="7242327" cy="4178300"/>
          </a:xfrm>
          <a:prstGeom prst="rect">
            <a:avLst/>
          </a:prstGeom>
        </p:spPr>
        <p:txBody>
          <a:bodyPr/>
          <a:lstStyle>
            <a:lvl1pPr>
              <a:defRPr sz="2000" b="1" baseline="0">
                <a:solidFill>
                  <a:schemeClr val="bg1">
                    <a:lumMod val="85000"/>
                  </a:schemeClr>
                </a:solidFill>
              </a:defRPr>
            </a:lvl1pPr>
            <a:lvl2pPr marL="137112" indent="-137112">
              <a:buClr>
                <a:schemeClr val="bg2"/>
              </a:buClr>
              <a:defRPr sz="1900" baseline="0"/>
            </a:lvl2pPr>
            <a:lvl3pPr>
              <a:defRPr sz="1900" baseline="0"/>
            </a:lvl3pPr>
            <a:lvl4pPr>
              <a:defRPr sz="1900"/>
            </a:lvl4pPr>
            <a:lvl5pPr>
              <a:defRPr sz="1500" baseline="0"/>
            </a:lvl5pPr>
          </a:lstStyle>
          <a:p>
            <a:pPr lvl="0"/>
            <a:r>
              <a:rPr lang="en-US" dirty="0" smtClean="0"/>
              <a:t>Click on an icon to insert charts, tables and images</a:t>
            </a:r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501303" y="787384"/>
            <a:ext cx="11108309" cy="457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000" b="0" i="0" spc="-4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>
              <a:defRPr sz="1600" b="0" i="0">
                <a:solidFill>
                  <a:schemeClr val="bg2"/>
                </a:solidFill>
              </a:defRPr>
            </a:lvl2pPr>
            <a:lvl3pPr>
              <a:defRPr sz="1600" b="0" i="0">
                <a:solidFill>
                  <a:schemeClr val="bg2"/>
                </a:solidFill>
              </a:defRPr>
            </a:lvl3pPr>
            <a:lvl4pPr>
              <a:defRPr sz="1600" b="0" i="0">
                <a:solidFill>
                  <a:schemeClr val="bg2"/>
                </a:solidFill>
              </a:defRPr>
            </a:lvl4pPr>
            <a:lvl5pPr>
              <a:defRPr sz="1600" b="0" i="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Click to add a subtitle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287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501304" y="1787528"/>
            <a:ext cx="11108311" cy="4270375"/>
          </a:xfrm>
        </p:spPr>
        <p:txBody>
          <a:bodyPr>
            <a:normAutofit/>
          </a:bodyPr>
          <a:lstStyle>
            <a:lvl1pPr>
              <a:defRPr sz="2600">
                <a:solidFill>
                  <a:schemeClr val="bg1"/>
                </a:solidFill>
              </a:defRPr>
            </a:lvl1pPr>
            <a:lvl2pPr>
              <a:defRPr sz="2600" baseline="0">
                <a:solidFill>
                  <a:schemeClr val="bg1"/>
                </a:solidFill>
              </a:defRPr>
            </a:lvl2pPr>
            <a:lvl3pPr>
              <a:defRPr sz="2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agenda items</a:t>
            </a:r>
          </a:p>
          <a:p>
            <a:pPr lvl="1"/>
            <a:r>
              <a:rPr lang="en-US" dirty="0" smtClean="0"/>
              <a:t>Use paragraph spacing before to fit fewer or more items</a:t>
            </a:r>
          </a:p>
          <a:p>
            <a:pPr lvl="2"/>
            <a:r>
              <a:rPr lang="en-US" dirty="0" smtClean="0"/>
              <a:t>Use paragraph indents to nest subtopics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01566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54612" y="2301346"/>
            <a:ext cx="11110013" cy="1837102"/>
          </a:xfrm>
        </p:spPr>
        <p:txBody>
          <a:bodyPr anchor="ctr"/>
          <a:lstStyle>
            <a:lvl1pPr marL="0" algn="ctr">
              <a:buClrTx/>
              <a:buFontTx/>
              <a:buNone/>
              <a:defRPr sz="7000">
                <a:solidFill>
                  <a:schemeClr val="tx1"/>
                </a:solidFill>
              </a:defRPr>
            </a:lvl1pPr>
            <a:lvl2pPr marL="0" algn="ctr">
              <a:buClrTx/>
              <a:buFontTx/>
              <a:buNone/>
              <a:defRPr sz="3200">
                <a:solidFill>
                  <a:schemeClr val="tx1"/>
                </a:solidFill>
              </a:defRPr>
            </a:lvl2pPr>
            <a:lvl3pPr marL="274320" indent="-274320" algn="ctr">
              <a:buClrTx/>
              <a:buFont typeface="Lucida Grande"/>
              <a:buChar char="–"/>
              <a:defRPr sz="2800">
                <a:solidFill>
                  <a:schemeClr val="tx1"/>
                </a:solidFill>
              </a:defRPr>
            </a:lvl3pPr>
            <a:lvl4pPr marL="0" indent="0" algn="ctr">
              <a:buClrTx/>
              <a:buFontTx/>
              <a:buNone/>
              <a:defRPr sz="2800">
                <a:solidFill>
                  <a:schemeClr val="tx1"/>
                </a:solidFill>
              </a:defRPr>
            </a:lvl4pPr>
            <a:lvl5pPr marL="0" algn="ctr">
              <a:buClrTx/>
              <a:buFontTx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add section title or quote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093687"/>
      </p:ext>
    </p:extLst>
  </p:cSld>
  <p:clrMapOvr>
    <a:masterClrMapping/>
  </p:clrMapOvr>
  <p:transition>
    <p:wipe dir="r"/>
  </p:transition>
  <p:hf hd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54612" y="2301346"/>
            <a:ext cx="11110013" cy="1837102"/>
          </a:xfrm>
        </p:spPr>
        <p:txBody>
          <a:bodyPr anchor="ctr"/>
          <a:lstStyle>
            <a:lvl1pPr marL="0" algn="ctr">
              <a:buClrTx/>
              <a:buFontTx/>
              <a:buNone/>
              <a:defRPr sz="7000">
                <a:solidFill>
                  <a:schemeClr val="bg1"/>
                </a:solidFill>
              </a:defRPr>
            </a:lvl1pPr>
            <a:lvl2pPr marL="0" algn="ctr">
              <a:buClrTx/>
              <a:buFontTx/>
              <a:buNone/>
              <a:defRPr sz="3200">
                <a:solidFill>
                  <a:schemeClr val="bg1"/>
                </a:solidFill>
              </a:defRPr>
            </a:lvl2pPr>
            <a:lvl3pPr marL="274320" indent="-274320" algn="ctr">
              <a:buClrTx/>
              <a:buFont typeface="Lucida Grande"/>
              <a:buChar char="–"/>
              <a:defRPr sz="28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2800">
                <a:solidFill>
                  <a:schemeClr val="bg1"/>
                </a:solidFill>
              </a:defRPr>
            </a:lvl4pPr>
            <a:lvl5pPr marL="0" algn="ctr">
              <a:buClrTx/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section title or quote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81265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711630" y="2360542"/>
            <a:ext cx="10852029" cy="1938974"/>
          </a:xfrm>
        </p:spPr>
        <p:txBody>
          <a:bodyPr numCol="2" spcCol="914400" anchor="ctr"/>
          <a:lstStyle>
            <a:lvl1pPr>
              <a:lnSpc>
                <a:spcPct val="95000"/>
              </a:lnSpc>
              <a:defRPr sz="4000" baseline="0">
                <a:solidFill>
                  <a:schemeClr val="tx1"/>
                </a:solidFill>
              </a:defRPr>
            </a:lvl1pPr>
            <a:lvl2pPr>
              <a:lnSpc>
                <a:spcPct val="95000"/>
              </a:lnSpc>
              <a:defRPr sz="3200" baseline="0">
                <a:solidFill>
                  <a:schemeClr val="tx1"/>
                </a:solidFill>
              </a:defRPr>
            </a:lvl2pPr>
            <a:lvl3pPr marL="274320" indent="-274320">
              <a:lnSpc>
                <a:spcPct val="95000"/>
              </a:lnSpc>
              <a:buClrTx/>
              <a:buSzPct val="100000"/>
              <a:buFont typeface="Lucida Grande"/>
              <a:buChar char="–"/>
              <a:defRPr sz="2000" b="1" i="0">
                <a:solidFill>
                  <a:schemeClr val="tx1"/>
                </a:solidFill>
              </a:defRPr>
            </a:lvl3pPr>
            <a:lvl4pPr marL="274320" indent="0">
              <a:lnSpc>
                <a:spcPct val="95000"/>
              </a:lnSpc>
              <a:spcBef>
                <a:spcPts val="0"/>
              </a:spcBef>
              <a:buFontTx/>
              <a:buNone/>
              <a:defRPr sz="1800">
                <a:solidFill>
                  <a:schemeClr val="tx1"/>
                </a:solidFill>
              </a:defRPr>
            </a:lvl4pPr>
            <a:lvl5pPr marL="274320">
              <a:lnSpc>
                <a:spcPct val="95000"/>
              </a:lnSpc>
              <a:defRPr sz="1800" b="0" i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add a section title or quote	</a:t>
            </a:r>
          </a:p>
          <a:p>
            <a:pPr lvl="0"/>
            <a:r>
              <a:rPr lang="en-US" dirty="0" smtClean="0"/>
              <a:t>Click to add a second section title or quote</a:t>
            </a:r>
          </a:p>
        </p:txBody>
      </p:sp>
    </p:spTree>
    <p:extLst>
      <p:ext uri="{BB962C8B-B14F-4D97-AF65-F5344CB8AC3E}">
        <p14:creationId xmlns:p14="http://schemas.microsoft.com/office/powerpoint/2010/main" val="3394684057"/>
      </p:ext>
    </p:extLst>
  </p:cSld>
  <p:clrMapOvr>
    <a:masterClrMapping/>
  </p:clrMapOvr>
  <p:transition>
    <p:wipe dir="r"/>
  </p:transition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99967" y="-2701021"/>
            <a:ext cx="6945465" cy="12347491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54612" y="2301346"/>
            <a:ext cx="11110013" cy="1837102"/>
          </a:xfrm>
        </p:spPr>
        <p:txBody>
          <a:bodyPr anchor="ctr"/>
          <a:lstStyle>
            <a:lvl1pPr marL="0" algn="ctr">
              <a:buClrTx/>
              <a:buFontTx/>
              <a:buNone/>
              <a:defRPr sz="7000">
                <a:solidFill>
                  <a:schemeClr val="bg1"/>
                </a:solidFill>
              </a:defRPr>
            </a:lvl1pPr>
            <a:lvl2pPr marL="0" algn="ctr">
              <a:buClrTx/>
              <a:buFontTx/>
              <a:buNone/>
              <a:defRPr sz="3200">
                <a:solidFill>
                  <a:schemeClr val="bg1"/>
                </a:solidFill>
              </a:defRPr>
            </a:lvl2pPr>
            <a:lvl3pPr marL="274320" indent="-274320" algn="ctr">
              <a:buClrTx/>
              <a:buFont typeface="Lucida Grande"/>
              <a:buChar char="–"/>
              <a:defRPr sz="28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2800">
                <a:solidFill>
                  <a:schemeClr val="bg1"/>
                </a:solidFill>
              </a:defRPr>
            </a:lvl4pPr>
            <a:lvl5pPr marL="0" algn="ctr">
              <a:buClrTx/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section title or quote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856200"/>
      </p:ext>
    </p:extLst>
  </p:cSld>
  <p:clrMapOvr>
    <a:masterClrMapping/>
  </p:clrMapOvr>
  <p:transition>
    <p:wipe dir="r"/>
  </p:transition>
  <p:hf hd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0811" y="-2"/>
            <a:ext cx="12357775" cy="6922390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54612" y="2301346"/>
            <a:ext cx="11110013" cy="1837102"/>
          </a:xfrm>
        </p:spPr>
        <p:txBody>
          <a:bodyPr anchor="ctr"/>
          <a:lstStyle>
            <a:lvl1pPr marL="0" algn="ctr">
              <a:buClrTx/>
              <a:buFontTx/>
              <a:buNone/>
              <a:defRPr sz="7000">
                <a:solidFill>
                  <a:schemeClr val="bg1"/>
                </a:solidFill>
              </a:defRPr>
            </a:lvl1pPr>
            <a:lvl2pPr marL="0" algn="ctr">
              <a:buClrTx/>
              <a:buFontTx/>
              <a:buNone/>
              <a:defRPr sz="3200">
                <a:solidFill>
                  <a:schemeClr val="bg1"/>
                </a:solidFill>
              </a:defRPr>
            </a:lvl2pPr>
            <a:lvl3pPr marL="274320" indent="-274320" algn="ctr">
              <a:buClrTx/>
              <a:buFont typeface="Lucida Grande"/>
              <a:buChar char="–"/>
              <a:defRPr sz="28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2800">
                <a:solidFill>
                  <a:schemeClr val="bg1"/>
                </a:solidFill>
              </a:defRPr>
            </a:lvl4pPr>
            <a:lvl5pPr marL="0" algn="ctr">
              <a:buClrTx/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section title or quote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758877"/>
      </p:ext>
    </p:extLst>
  </p:cSld>
  <p:clrMapOvr>
    <a:masterClrMapping/>
  </p:clrMapOvr>
  <p:transition>
    <p:wipe dir="r"/>
  </p:transition>
  <p:hf hd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222" y="0"/>
            <a:ext cx="12282201" cy="69218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554612" y="2301346"/>
            <a:ext cx="11110013" cy="1837102"/>
          </a:xfrm>
        </p:spPr>
        <p:txBody>
          <a:bodyPr anchor="ctr"/>
          <a:lstStyle>
            <a:lvl1pPr marL="0" algn="ctr">
              <a:buClrTx/>
              <a:buFontTx/>
              <a:buNone/>
              <a:defRPr sz="7000">
                <a:solidFill>
                  <a:schemeClr val="bg1"/>
                </a:solidFill>
              </a:defRPr>
            </a:lvl1pPr>
            <a:lvl2pPr marL="0" algn="ctr">
              <a:buClrTx/>
              <a:buFontTx/>
              <a:buNone/>
              <a:defRPr sz="3200">
                <a:solidFill>
                  <a:schemeClr val="bg1"/>
                </a:solidFill>
              </a:defRPr>
            </a:lvl2pPr>
            <a:lvl3pPr marL="274320" indent="-274320" algn="ctr">
              <a:buClrTx/>
              <a:buFont typeface="Lucida Grande"/>
              <a:buChar char="–"/>
              <a:defRPr sz="2800">
                <a:solidFill>
                  <a:schemeClr val="bg1"/>
                </a:solidFill>
              </a:defRPr>
            </a:lvl3pPr>
            <a:lvl4pPr marL="0" indent="0" algn="ctr">
              <a:buClrTx/>
              <a:buFontTx/>
              <a:buNone/>
              <a:defRPr sz="2800">
                <a:solidFill>
                  <a:schemeClr val="bg1"/>
                </a:solidFill>
              </a:defRPr>
            </a:lvl4pPr>
            <a:lvl5pPr marL="0" algn="ctr">
              <a:buClrTx/>
              <a:buFontTx/>
              <a:buNone/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section title or quote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183048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21" r="-1025" b="33052"/>
          <a:stretch/>
        </p:blipFill>
        <p:spPr>
          <a:xfrm>
            <a:off x="-43217" y="968375"/>
            <a:ext cx="8948617" cy="592143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38923" y="5014010"/>
            <a:ext cx="7085019" cy="117619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200" b="0" i="0" cap="none" spc="-31">
                <a:solidFill>
                  <a:schemeClr val="bg1"/>
                </a:solidFill>
                <a:latin typeface="+mn-lt"/>
                <a:cs typeface="Avenir Next Demi Bold"/>
              </a:defRPr>
            </a:lvl1pPr>
            <a:lvl2pPr marL="457015" indent="0">
              <a:buFontTx/>
              <a:buNone/>
              <a:defRPr sz="1500">
                <a:solidFill>
                  <a:schemeClr val="bg1"/>
                </a:solidFill>
              </a:defRPr>
            </a:lvl2pPr>
            <a:lvl3pPr marL="914033" indent="0">
              <a:buFontTx/>
              <a:buNone/>
              <a:defRPr sz="1500">
                <a:solidFill>
                  <a:schemeClr val="bg1"/>
                </a:solidFill>
              </a:defRPr>
            </a:lvl3pPr>
            <a:lvl4pPr marL="1371048" indent="0">
              <a:buFontTx/>
              <a:buNone/>
              <a:defRPr sz="1500">
                <a:solidFill>
                  <a:schemeClr val="bg1"/>
                </a:solidFill>
              </a:defRPr>
            </a:lvl4pPr>
            <a:lvl5pPr marL="1828061" indent="0">
              <a:buFontTx/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an author</a:t>
            </a: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9"/>
          </p:nvPr>
        </p:nvSpPr>
        <p:spPr>
          <a:xfrm>
            <a:off x="1438923" y="4430579"/>
            <a:ext cx="7085019" cy="335107"/>
          </a:xfrm>
          <a:prstGeom prst="rect">
            <a:avLst/>
          </a:prstGeom>
        </p:spPr>
        <p:txBody>
          <a:bodyPr lIns="91424" tIns="45711" rIns="91424" bIns="45711" anchor="t" anchorCtr="0">
            <a:noAutofit/>
          </a:bodyPr>
          <a:lstStyle>
            <a:lvl1pPr>
              <a:defRPr sz="1600" spc="-31">
                <a:solidFill>
                  <a:schemeClr val="bg1"/>
                </a:solidFill>
                <a:latin typeface="+mn-lt"/>
              </a:defRPr>
            </a:lvl1pPr>
          </a:lstStyle>
          <a:p>
            <a:fld id="{39CC06A5-50BA-DA4D-A114-7DE43209630B}" type="datetime4">
              <a:rPr lang="en-US" smtClean="0"/>
              <a:pPr/>
              <a:t>September 26, 2019</a:t>
            </a:fld>
            <a:endParaRPr lang="en-US" dirty="0"/>
          </a:p>
        </p:txBody>
      </p:sp>
      <p:sp>
        <p:nvSpPr>
          <p:cNvPr id="14" name="Title 18"/>
          <p:cNvSpPr>
            <a:spLocks noGrp="1"/>
          </p:cNvSpPr>
          <p:nvPr>
            <p:ph type="title" hasCustomPrompt="1"/>
          </p:nvPr>
        </p:nvSpPr>
        <p:spPr>
          <a:xfrm>
            <a:off x="1437347" y="1979094"/>
            <a:ext cx="7086598" cy="2437245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lnSpc>
                <a:spcPct val="95000"/>
              </a:lnSpc>
              <a:defRPr sz="5000" b="1" i="0" cap="none" spc="-31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pic>
        <p:nvPicPr>
          <p:cNvPr id="7" name="Picture 6" descr="Cornerstone_2016_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924" y="310458"/>
            <a:ext cx="10172466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23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Title Phot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1" y="0"/>
            <a:ext cx="12192000" cy="6858000"/>
          </a:xfrm>
        </p:spPr>
        <p:txBody>
          <a:bodyPr lIns="457200" tIns="457200" rIns="457200" bIns="457200"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into background to insert charts, tables and images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5" hasCustomPrompt="1"/>
          </p:nvPr>
        </p:nvSpPr>
        <p:spPr>
          <a:xfrm>
            <a:off x="1" y="2680680"/>
            <a:ext cx="12192000" cy="1190069"/>
          </a:xfrm>
          <a:solidFill>
            <a:schemeClr val="bg1"/>
          </a:solidFill>
        </p:spPr>
        <p:txBody>
          <a:bodyPr wrap="square" lIns="457200" tIns="228600" rIns="457200" bIns="365760" anchor="ctr">
            <a:spAutoFit/>
          </a:bodyPr>
          <a:lstStyle>
            <a:lvl1pPr marL="0" indent="-137160" algn="ctr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4000" baseline="0">
                <a:solidFill>
                  <a:schemeClr val="tx1"/>
                </a:solidFill>
              </a:defRPr>
            </a:lvl1pPr>
            <a:lvl2pPr marL="0" indent="-137160" algn="ctr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defRPr sz="3200" baseline="0">
                <a:solidFill>
                  <a:schemeClr val="tx1"/>
                </a:solidFill>
              </a:defRPr>
            </a:lvl2pPr>
            <a:lvl3pPr marL="0" indent="0" algn="ctr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Tx/>
              <a:buSzPct val="100000"/>
              <a:buFont typeface="Lucida Grande"/>
              <a:buNone/>
              <a:defRPr sz="2000" b="1" i="0">
                <a:solidFill>
                  <a:schemeClr val="tx1"/>
                </a:solidFill>
              </a:defRPr>
            </a:lvl3pPr>
            <a:lvl4pPr marL="0" indent="-137160" algn="ctr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FontTx/>
              <a:buNone/>
              <a:defRPr sz="1800">
                <a:solidFill>
                  <a:schemeClr val="tx1"/>
                </a:solidFill>
              </a:defRPr>
            </a:lvl4pPr>
            <a:lvl5pPr marL="0" indent="-137160" algn="ctr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defRPr sz="1800" b="0" i="0">
                <a:solidFill>
                  <a:schemeClr val="tx1"/>
                </a:solidFill>
              </a:defRPr>
            </a:lvl5pPr>
            <a:lvl6pPr marL="0" indent="0" algn="ctr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None/>
              <a:defRPr/>
            </a:lvl6pPr>
          </a:lstStyle>
          <a:p>
            <a:pPr lvl="0"/>
            <a:r>
              <a:rPr lang="en-US" dirty="0" smtClean="0"/>
              <a:t>Click to add a section title or quote</a:t>
            </a:r>
          </a:p>
        </p:txBody>
      </p:sp>
    </p:spTree>
    <p:extLst>
      <p:ext uri="{BB962C8B-B14F-4D97-AF65-F5344CB8AC3E}">
        <p14:creationId xmlns:p14="http://schemas.microsoft.com/office/powerpoint/2010/main" val="1723944376"/>
      </p:ext>
    </p:extLst>
  </p:cSld>
  <p:clrMapOvr>
    <a:masterClrMapping/>
  </p:clrMapOvr>
  <p:transition>
    <p:wipe dir="r"/>
  </p:transition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btitle Blank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501304" y="787384"/>
            <a:ext cx="11108309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609402" marR="0" lvl="0" indent="-304701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500"/>
              <a:buFont typeface="Arial"/>
              <a:buNone/>
              <a:defRPr sz="1999" b="0" i="0" u="none" strike="noStrike" cap="none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8804" marR="0" lvl="1" indent="-30470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205" marR="0" lvl="2" indent="-397804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100"/>
              <a:buFont typeface="Arial"/>
              <a:buChar char="•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7607" marR="0" lvl="3" indent="-406268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Merriweather Sans"/>
              <a:buChar char="–"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010" marR="0" lvl="4" indent="-304701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6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6412" marR="0" lvl="5" indent="-406268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5813" marR="0" lvl="6" indent="-406268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5215" marR="0" lvl="7" indent="-406268" algn="l" rtl="0">
              <a:lnSpc>
                <a:spcPct val="9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4617" marR="0" lvl="8" indent="-406268" algn="l" rtl="0">
              <a:lnSpc>
                <a:spcPct val="95000"/>
              </a:lnSpc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2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501305" y="314479"/>
            <a:ext cx="11108311" cy="546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None/>
              <a:defRPr sz="3066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866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866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866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866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866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866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866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  <a:defRPr sz="1866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4306061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3" name="Google Shape;4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Google Shape;4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9" name="Google Shape;4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0" name="Google Shape;5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5" name="Google Shape;55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6" name="Google Shape;56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2" name="Google Shape;62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3" name="Google Shape;63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1" name="Google Shape;7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2" name="Google Shape;7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6" name="Google Shape;76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7" name="Google Shape;77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3" name="Google Shape;8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4" name="Google Shape;8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8" name="Google Shape;88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0" name="Google Shape;90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1" name="Google Shape;91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5615" y="2546401"/>
            <a:ext cx="4417181" cy="4234560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38923" y="5014010"/>
            <a:ext cx="7085019" cy="117619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200" b="0" i="0" cap="none" spc="-31">
                <a:solidFill>
                  <a:schemeClr val="tx1"/>
                </a:solidFill>
                <a:latin typeface="+mn-lt"/>
                <a:cs typeface="Avenir Next Demi Bold"/>
              </a:defRPr>
            </a:lvl1pPr>
            <a:lvl2pPr marL="457015" indent="0">
              <a:buFontTx/>
              <a:buNone/>
              <a:defRPr sz="1500">
                <a:solidFill>
                  <a:schemeClr val="bg1"/>
                </a:solidFill>
              </a:defRPr>
            </a:lvl2pPr>
            <a:lvl3pPr marL="914033" indent="0">
              <a:buFontTx/>
              <a:buNone/>
              <a:defRPr sz="1500">
                <a:solidFill>
                  <a:schemeClr val="bg1"/>
                </a:solidFill>
              </a:defRPr>
            </a:lvl3pPr>
            <a:lvl4pPr marL="1371048" indent="0">
              <a:buFontTx/>
              <a:buNone/>
              <a:defRPr sz="1500">
                <a:solidFill>
                  <a:schemeClr val="bg1"/>
                </a:solidFill>
              </a:defRPr>
            </a:lvl4pPr>
            <a:lvl5pPr marL="1828061" indent="0">
              <a:buFontTx/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an author</a:t>
            </a: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9"/>
          </p:nvPr>
        </p:nvSpPr>
        <p:spPr>
          <a:xfrm>
            <a:off x="1438923" y="4430579"/>
            <a:ext cx="7085019" cy="335107"/>
          </a:xfrm>
          <a:prstGeom prst="rect">
            <a:avLst/>
          </a:prstGeom>
        </p:spPr>
        <p:txBody>
          <a:bodyPr lIns="91424" tIns="45711" rIns="91424" bIns="45711" anchor="t" anchorCtr="0">
            <a:noAutofit/>
          </a:bodyPr>
          <a:lstStyle>
            <a:lvl1pPr>
              <a:defRPr sz="1600" spc="-31">
                <a:solidFill>
                  <a:schemeClr val="tx1"/>
                </a:solidFill>
                <a:latin typeface="+mn-lt"/>
              </a:defRPr>
            </a:lvl1pPr>
          </a:lstStyle>
          <a:p>
            <a:fld id="{39CC06A5-50BA-DA4D-A114-7DE43209630B}" type="datetime4">
              <a:rPr lang="en-US" smtClean="0"/>
              <a:pPr/>
              <a:t>September 26, 2019</a:t>
            </a:fld>
            <a:endParaRPr lang="en-US" dirty="0"/>
          </a:p>
        </p:txBody>
      </p:sp>
      <p:sp>
        <p:nvSpPr>
          <p:cNvPr id="13" name="Title 18"/>
          <p:cNvSpPr>
            <a:spLocks noGrp="1"/>
          </p:cNvSpPr>
          <p:nvPr>
            <p:ph type="title" hasCustomPrompt="1"/>
          </p:nvPr>
        </p:nvSpPr>
        <p:spPr>
          <a:xfrm>
            <a:off x="1437347" y="1979094"/>
            <a:ext cx="7086598" cy="2437245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lnSpc>
                <a:spcPct val="95000"/>
              </a:lnSpc>
              <a:defRPr sz="5000" b="1" i="0" cap="none" spc="-3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pic>
        <p:nvPicPr>
          <p:cNvPr id="7" name="Picture 6" descr="Cornerstone_2016_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924" y="310458"/>
            <a:ext cx="10172466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0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6" name="Google Shape;9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97" name="Google Shape;9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2" name="Google Shape;102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03" name="Google Shape;103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 txBox="1">
            <a:spLocks/>
          </p:cNvSpPr>
          <p:nvPr userDrawn="1"/>
        </p:nvSpPr>
        <p:spPr>
          <a:xfrm>
            <a:off x="11395604" y="6472378"/>
            <a:ext cx="358600" cy="187367"/>
          </a:xfrm>
          <a:prstGeom prst="rect">
            <a:avLst/>
          </a:prstGeom>
        </p:spPr>
        <p:txBody>
          <a:bodyPr vert="horz" lIns="91424" tIns="45711" rIns="91424" bIns="45711" rtlCol="0" anchor="ctr" anchorCtr="0">
            <a:noAutofit/>
          </a:bodyPr>
          <a:lstStyle>
            <a:defPPr>
              <a:defRPr lang="en-US"/>
            </a:defPPr>
            <a:lvl1pPr marL="0" algn="l" defTabSz="457791" rtl="0" eaLnBrk="1" latinLnBrk="0" hangingPunct="1">
              <a:defRPr sz="700" b="1" i="0" kern="1200" cap="all">
                <a:solidFill>
                  <a:schemeClr val="tx1"/>
                </a:solidFill>
                <a:latin typeface="+mj-lt"/>
                <a:ea typeface="+mn-ea"/>
                <a:cs typeface="Avenir Next Regular"/>
              </a:defRPr>
            </a:lvl1pPr>
            <a:lvl2pPr marL="457791" algn="l" defTabSz="45779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5581" algn="l" defTabSz="45779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3372" algn="l" defTabSz="45779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31162" algn="l" defTabSz="45779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8953" algn="l" defTabSz="45779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6743" algn="l" defTabSz="45779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4532" algn="l" defTabSz="45779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62323" algn="l" defTabSz="457791" rtl="0" eaLnBrk="1" latinLnBrk="0" hangingPunct="1"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756B42B-F7AA-C142-B696-79F8581D06F8}" type="slidenum">
              <a:rPr lang="en-US" sz="700" smtClean="0"/>
              <a:pPr/>
              <a:t>‹#›</a:t>
            </a:fld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154792366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145"/>
          <a:stretch/>
        </p:blipFill>
        <p:spPr>
          <a:xfrm>
            <a:off x="-9072" y="1469708"/>
            <a:ext cx="4014999" cy="5434975"/>
          </a:xfrm>
          <a:prstGeom prst="rect">
            <a:avLst/>
          </a:prstGeom>
        </p:spPr>
      </p:pic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38923" y="5014010"/>
            <a:ext cx="7085019" cy="117619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200" b="0" i="0" cap="none" spc="-31">
                <a:solidFill>
                  <a:schemeClr val="tx1"/>
                </a:solidFill>
                <a:latin typeface="+mn-lt"/>
                <a:cs typeface="Avenir Next Demi Bold"/>
              </a:defRPr>
            </a:lvl1pPr>
            <a:lvl2pPr marL="457015" indent="0">
              <a:buFontTx/>
              <a:buNone/>
              <a:defRPr sz="1500">
                <a:solidFill>
                  <a:schemeClr val="bg1"/>
                </a:solidFill>
              </a:defRPr>
            </a:lvl2pPr>
            <a:lvl3pPr marL="914033" indent="0">
              <a:buFontTx/>
              <a:buNone/>
              <a:defRPr sz="1500">
                <a:solidFill>
                  <a:schemeClr val="bg1"/>
                </a:solidFill>
              </a:defRPr>
            </a:lvl3pPr>
            <a:lvl4pPr marL="1371048" indent="0">
              <a:buFontTx/>
              <a:buNone/>
              <a:defRPr sz="1500">
                <a:solidFill>
                  <a:schemeClr val="bg1"/>
                </a:solidFill>
              </a:defRPr>
            </a:lvl4pPr>
            <a:lvl5pPr marL="1828061" indent="0">
              <a:buFontTx/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an author</a:t>
            </a: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9"/>
          </p:nvPr>
        </p:nvSpPr>
        <p:spPr>
          <a:xfrm>
            <a:off x="1438923" y="4430579"/>
            <a:ext cx="7085019" cy="335107"/>
          </a:xfrm>
          <a:prstGeom prst="rect">
            <a:avLst/>
          </a:prstGeom>
        </p:spPr>
        <p:txBody>
          <a:bodyPr lIns="91424" tIns="45711" rIns="91424" bIns="45711" anchor="t" anchorCtr="0">
            <a:noAutofit/>
          </a:bodyPr>
          <a:lstStyle>
            <a:lvl1pPr>
              <a:defRPr sz="1600" spc="-31">
                <a:solidFill>
                  <a:schemeClr val="tx1"/>
                </a:solidFill>
                <a:latin typeface="+mn-lt"/>
              </a:defRPr>
            </a:lvl1pPr>
          </a:lstStyle>
          <a:p>
            <a:fld id="{39CC06A5-50BA-DA4D-A114-7DE43209630B}" type="datetime4">
              <a:rPr lang="en-US" smtClean="0"/>
              <a:pPr/>
              <a:t>September 26, 2019</a:t>
            </a:fld>
            <a:endParaRPr lang="en-US" dirty="0"/>
          </a:p>
        </p:txBody>
      </p:sp>
      <p:sp>
        <p:nvSpPr>
          <p:cNvPr id="13" name="Title 18"/>
          <p:cNvSpPr>
            <a:spLocks noGrp="1"/>
          </p:cNvSpPr>
          <p:nvPr>
            <p:ph type="title" hasCustomPrompt="1"/>
          </p:nvPr>
        </p:nvSpPr>
        <p:spPr>
          <a:xfrm>
            <a:off x="1437347" y="1979094"/>
            <a:ext cx="7086598" cy="2437245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lnSpc>
                <a:spcPct val="95000"/>
              </a:lnSpc>
              <a:defRPr sz="5000" b="1" i="0" cap="none" spc="-3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pic>
        <p:nvPicPr>
          <p:cNvPr id="7" name="Picture 6" descr="Cornerstone_2016_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924" y="310458"/>
            <a:ext cx="10172466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90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" t="-180" r="-96"/>
          <a:stretch/>
        </p:blipFill>
        <p:spPr>
          <a:xfrm>
            <a:off x="-9074" y="2508426"/>
            <a:ext cx="4393506" cy="439625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438923" y="5014010"/>
            <a:ext cx="7085019" cy="117619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marL="0" indent="0">
              <a:buFontTx/>
              <a:buNone/>
              <a:defRPr sz="2200" b="0" i="0" cap="none" spc="-31">
                <a:solidFill>
                  <a:schemeClr val="tx1"/>
                </a:solidFill>
                <a:latin typeface="+mn-lt"/>
                <a:cs typeface="Avenir Next Demi Bold"/>
              </a:defRPr>
            </a:lvl1pPr>
            <a:lvl2pPr marL="457015" indent="0">
              <a:buFontTx/>
              <a:buNone/>
              <a:defRPr sz="1500">
                <a:solidFill>
                  <a:schemeClr val="bg1"/>
                </a:solidFill>
              </a:defRPr>
            </a:lvl2pPr>
            <a:lvl3pPr marL="914033" indent="0">
              <a:buFontTx/>
              <a:buNone/>
              <a:defRPr sz="1500">
                <a:solidFill>
                  <a:schemeClr val="bg1"/>
                </a:solidFill>
              </a:defRPr>
            </a:lvl3pPr>
            <a:lvl4pPr marL="1371048" indent="0">
              <a:buFontTx/>
              <a:buNone/>
              <a:defRPr sz="1500">
                <a:solidFill>
                  <a:schemeClr val="bg1"/>
                </a:solidFill>
              </a:defRPr>
            </a:lvl4pPr>
            <a:lvl5pPr marL="1828061" indent="0">
              <a:buFontTx/>
              <a:buNone/>
              <a:defRPr sz="15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an author</a:t>
            </a:r>
          </a:p>
        </p:txBody>
      </p:sp>
      <p:sp>
        <p:nvSpPr>
          <p:cNvPr id="11" name="Date Placeholder 7"/>
          <p:cNvSpPr>
            <a:spLocks noGrp="1"/>
          </p:cNvSpPr>
          <p:nvPr>
            <p:ph type="dt" sz="half" idx="19"/>
          </p:nvPr>
        </p:nvSpPr>
        <p:spPr>
          <a:xfrm>
            <a:off x="1438923" y="4430579"/>
            <a:ext cx="7085019" cy="335107"/>
          </a:xfrm>
          <a:prstGeom prst="rect">
            <a:avLst/>
          </a:prstGeom>
        </p:spPr>
        <p:txBody>
          <a:bodyPr lIns="91424" tIns="45711" rIns="91424" bIns="45711" anchor="t" anchorCtr="0">
            <a:noAutofit/>
          </a:bodyPr>
          <a:lstStyle>
            <a:lvl1pPr>
              <a:defRPr sz="1600" spc="-31">
                <a:solidFill>
                  <a:schemeClr val="tx1"/>
                </a:solidFill>
                <a:latin typeface="+mn-lt"/>
              </a:defRPr>
            </a:lvl1pPr>
          </a:lstStyle>
          <a:p>
            <a:fld id="{39CC06A5-50BA-DA4D-A114-7DE43209630B}" type="datetime4">
              <a:rPr lang="en-US" smtClean="0"/>
              <a:pPr/>
              <a:t>September 26, 2019</a:t>
            </a:fld>
            <a:endParaRPr lang="en-US" dirty="0"/>
          </a:p>
        </p:txBody>
      </p:sp>
      <p:sp>
        <p:nvSpPr>
          <p:cNvPr id="13" name="Title 18"/>
          <p:cNvSpPr>
            <a:spLocks noGrp="1"/>
          </p:cNvSpPr>
          <p:nvPr>
            <p:ph type="title" hasCustomPrompt="1"/>
          </p:nvPr>
        </p:nvSpPr>
        <p:spPr>
          <a:xfrm>
            <a:off x="1437347" y="1979094"/>
            <a:ext cx="7086598" cy="2437245"/>
          </a:xfrm>
          <a:prstGeom prst="rect">
            <a:avLst/>
          </a:prstGeom>
        </p:spPr>
        <p:txBody>
          <a:bodyPr wrap="square" anchor="b" anchorCtr="0">
            <a:noAutofit/>
          </a:bodyPr>
          <a:lstStyle>
            <a:lvl1pPr>
              <a:lnSpc>
                <a:spcPct val="95000"/>
              </a:lnSpc>
              <a:defRPr sz="5000" b="1" i="0" cap="none" spc="-31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a title</a:t>
            </a:r>
            <a:endParaRPr lang="en-US" dirty="0"/>
          </a:p>
        </p:txBody>
      </p:sp>
      <p:pic>
        <p:nvPicPr>
          <p:cNvPr id="7" name="Picture 6" descr="Cornerstone_2016_RGB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5924" y="310458"/>
            <a:ext cx="10172466" cy="33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9342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350813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7337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tx1">
              <a:alpha val="2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231396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37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34"/>
            </p:custDataLst>
            <p:extLst/>
          </p:nvPr>
        </p:nvGraphicFramePr>
        <p:xfrm>
          <a:off x="1589" y="1595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think-cell Slide" r:id="rId35" imgW="216" imgH="216" progId="TCLayout.ActiveDocument.1">
                  <p:embed/>
                </p:oleObj>
              </mc:Choice>
              <mc:Fallback>
                <p:oleObj name="think-cell Slide" r:id="rId35" imgW="216" imgH="216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36"/>
                      <a:stretch>
                        <a:fillRect/>
                      </a:stretch>
                    </p:blipFill>
                    <p:spPr>
                      <a:xfrm>
                        <a:off x="1589" y="1595"/>
                        <a:ext cx="1588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 descr="Intuit_2016_RGB.eps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738" y="6364952"/>
            <a:ext cx="740945" cy="36373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01306" y="1828800"/>
            <a:ext cx="11110426" cy="4267200"/>
          </a:xfrm>
          <a:prstGeom prst="rect">
            <a:avLst/>
          </a:prstGeom>
        </p:spPr>
        <p:txBody>
          <a:bodyPr vert="horz" lIns="91424" tIns="45711" rIns="91424" bIns="45711" rtlCol="0">
            <a:noAutofit/>
          </a:bodyPr>
          <a:lstStyle/>
          <a:p>
            <a:pPr lvl="0"/>
            <a:r>
              <a:rPr lang="en-US" dirty="0" smtClean="0"/>
              <a:t>Click to add content</a:t>
            </a:r>
          </a:p>
          <a:p>
            <a:pPr lvl="1"/>
            <a:r>
              <a:rPr lang="en-US" dirty="0" smtClean="0"/>
              <a:t>Use the Increase/Decrease Indent control to select the second level style  </a:t>
            </a:r>
          </a:p>
          <a:p>
            <a:pPr lvl="2"/>
            <a:r>
              <a:rPr lang="en-US" dirty="0" smtClean="0"/>
              <a:t>Third level style uses bullets to separate ideas</a:t>
            </a:r>
          </a:p>
          <a:p>
            <a:pPr lvl="3"/>
            <a:r>
              <a:rPr lang="en-US" dirty="0" smtClean="0"/>
              <a:t>Fourth level content</a:t>
            </a:r>
          </a:p>
          <a:p>
            <a:pPr lvl="4"/>
            <a:r>
              <a:rPr lang="en-US" dirty="0" smtClean="0"/>
              <a:t>Fifth level content</a:t>
            </a:r>
          </a:p>
        </p:txBody>
      </p:sp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501304" y="314478"/>
            <a:ext cx="11108311" cy="546731"/>
          </a:xfrm>
          <a:prstGeom prst="rect">
            <a:avLst/>
          </a:prstGeom>
        </p:spPr>
        <p:txBody>
          <a:bodyPr vert="horz" wrap="none" lIns="91424" tIns="45711" rIns="91424" bIns="45711" rtlCol="0" anchor="t" anchorCtr="0">
            <a:noAutofit/>
          </a:bodyPr>
          <a:lstStyle/>
          <a:p>
            <a:r>
              <a:rPr lang="en-US" dirty="0" smtClean="0"/>
              <a:t>Click to add a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2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</p:sldLayoutIdLst>
  <p:transition>
    <p:wipe dir="r"/>
  </p:transition>
  <p:timing>
    <p:tnLst>
      <p:par>
        <p:cTn id="1" dur="indefinite" restart="never" nodeType="tmRoot"/>
      </p:par>
    </p:tnLst>
  </p:timing>
  <p:hf hdr="0"/>
  <p:txStyles>
    <p:titleStyle>
      <a:lvl1pPr algn="l" defTabSz="457039" rtl="0" eaLnBrk="1" latinLnBrk="0" hangingPunct="1">
        <a:lnSpc>
          <a:spcPct val="95000"/>
        </a:lnSpc>
        <a:spcBef>
          <a:spcPct val="0"/>
        </a:spcBef>
        <a:buNone/>
        <a:defRPr sz="3000" b="1" kern="1200" cap="none" spc="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457039" rtl="0" eaLnBrk="1" latinLnBrk="0" hangingPunct="1">
        <a:lnSpc>
          <a:spcPct val="95000"/>
        </a:lnSpc>
        <a:spcBef>
          <a:spcPts val="1800"/>
        </a:spcBef>
        <a:buFontTx/>
        <a:buNone/>
        <a:defRPr sz="2600" b="1" kern="1200" spc="0" baseline="0">
          <a:solidFill>
            <a:schemeClr val="tx1"/>
          </a:solidFill>
          <a:latin typeface="+mj-lt"/>
          <a:ea typeface="+mn-ea"/>
          <a:cs typeface="Avenir Next Demi Bold"/>
        </a:defRPr>
      </a:lvl1pPr>
      <a:lvl2pPr marL="0" indent="0" algn="l" defTabSz="457039" rtl="0" eaLnBrk="1" latinLnBrk="0" hangingPunct="1">
        <a:lnSpc>
          <a:spcPct val="95000"/>
        </a:lnSpc>
        <a:spcBef>
          <a:spcPts val="400"/>
        </a:spcBef>
        <a:spcAft>
          <a:spcPts val="400"/>
        </a:spcAft>
        <a:buClrTx/>
        <a:buSzPct val="90000"/>
        <a:buFontTx/>
        <a:buNone/>
        <a:defRPr sz="26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182880" indent="-182880" algn="l" defTabSz="457039" rtl="0" eaLnBrk="1" latinLnBrk="0" hangingPunct="1">
        <a:lnSpc>
          <a:spcPct val="95000"/>
        </a:lnSpc>
        <a:spcBef>
          <a:spcPts val="400"/>
        </a:spcBef>
        <a:spcAft>
          <a:spcPts val="400"/>
        </a:spcAft>
        <a:buClrTx/>
        <a:buSzPct val="90000"/>
        <a:buFont typeface="Arial"/>
        <a:buChar char="•"/>
        <a:defRPr sz="2200" i="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365760" indent="-182872" algn="l" defTabSz="457039" rtl="0" eaLnBrk="1" latinLnBrk="0" hangingPunct="1">
        <a:lnSpc>
          <a:spcPct val="95000"/>
        </a:lnSpc>
        <a:spcBef>
          <a:spcPts val="400"/>
        </a:spcBef>
        <a:spcAft>
          <a:spcPts val="400"/>
        </a:spcAft>
        <a:buClrTx/>
        <a:buSzPct val="100000"/>
        <a:buFont typeface="Lucida Grande"/>
        <a:buChar char="–"/>
        <a:defRPr sz="2000" b="0" i="0" kern="1200" spc="0">
          <a:solidFill>
            <a:schemeClr val="tx1"/>
          </a:solidFill>
          <a:latin typeface="+mn-lt"/>
          <a:ea typeface="+mn-ea"/>
          <a:cs typeface="+mn-cs"/>
        </a:defRPr>
      </a:lvl4pPr>
      <a:lvl5pPr marL="365760" indent="0" algn="l" defTabSz="457039" rtl="0" eaLnBrk="1" latinLnBrk="0" hangingPunct="1">
        <a:lnSpc>
          <a:spcPct val="95000"/>
        </a:lnSpc>
        <a:spcBef>
          <a:spcPts val="400"/>
        </a:spcBef>
        <a:spcAft>
          <a:spcPts val="400"/>
        </a:spcAft>
        <a:buClr>
          <a:schemeClr val="tx1"/>
        </a:buClr>
        <a:buSzPct val="90000"/>
        <a:buFontTx/>
        <a:buNone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228519" algn="l" defTabSz="457039" rtl="0" eaLnBrk="1" latinLnBrk="0" hangingPunct="1">
        <a:lnSpc>
          <a:spcPct val="95000"/>
        </a:lnSpc>
        <a:spcBef>
          <a:spcPts val="400"/>
        </a:spcBef>
        <a:spcAft>
          <a:spcPts val="40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914400" indent="-228519" algn="l" defTabSz="457039" rtl="0" eaLnBrk="1" latinLnBrk="0" hangingPunct="1">
        <a:lnSpc>
          <a:spcPct val="95000"/>
        </a:lnSpc>
        <a:spcBef>
          <a:spcPts val="400"/>
        </a:spcBef>
        <a:spcAft>
          <a:spcPts val="40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143000" indent="-228519" algn="l" defTabSz="457039" rtl="0" eaLnBrk="1" latinLnBrk="0" hangingPunct="1">
        <a:lnSpc>
          <a:spcPct val="95000"/>
        </a:lnSpc>
        <a:spcBef>
          <a:spcPts val="400"/>
        </a:spcBef>
        <a:spcAft>
          <a:spcPts val="40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371600" indent="-228519" algn="l" defTabSz="457039" rtl="0" eaLnBrk="1" latinLnBrk="0" hangingPunct="1">
        <a:lnSpc>
          <a:spcPct val="95000"/>
        </a:lnSpc>
        <a:spcBef>
          <a:spcPts val="400"/>
        </a:spcBef>
        <a:spcAft>
          <a:spcPts val="40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9" algn="l" defTabSz="4570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4570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4570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5" algn="l" defTabSz="4570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5" algn="l" defTabSz="4570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3" algn="l" defTabSz="4570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2" algn="l" defTabSz="4570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12" algn="l" defTabSz="45703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256B61-6AF3-E341-9137-0E086E2110E9}"/>
              </a:ext>
            </a:extLst>
          </p:cNvPr>
          <p:cNvSpPr txBox="1"/>
          <p:nvPr/>
        </p:nvSpPr>
        <p:spPr>
          <a:xfrm>
            <a:off x="3037353" y="1246925"/>
            <a:ext cx="6112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AvenirNext forINTUIT" panose="020B0503020202020204" pitchFamily="34" charset="0"/>
              </a:rPr>
              <a:t>How to Connect your</a:t>
            </a:r>
            <a:endParaRPr lang="en-US" sz="2400" b="1" dirty="0">
              <a:solidFill>
                <a:schemeClr val="accent1"/>
              </a:solidFill>
              <a:latin typeface="AvenirNext forINTUIT" panose="020B0503020202020204" pitchFamily="34" charset="0"/>
            </a:endParaRPr>
          </a:p>
        </p:txBody>
      </p:sp>
      <p:pic>
        <p:nvPicPr>
          <p:cNvPr id="154628" name="Picture 4" descr="Image result for quickbooks logo">
            <a:extLst>
              <a:ext uri="{FF2B5EF4-FFF2-40B4-BE49-F238E27FC236}">
                <a16:creationId xmlns:a16="http://schemas.microsoft.com/office/drawing/2014/main" id="{1AD95086-127B-E743-A2B7-DC9966818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574" y="3890143"/>
            <a:ext cx="54356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112" y="1804628"/>
            <a:ext cx="4200525" cy="1085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E256B61-6AF3-E341-9137-0E086E2110E9}"/>
              </a:ext>
            </a:extLst>
          </p:cNvPr>
          <p:cNvSpPr txBox="1"/>
          <p:nvPr/>
        </p:nvSpPr>
        <p:spPr>
          <a:xfrm>
            <a:off x="3037353" y="3249804"/>
            <a:ext cx="61120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  <a:latin typeface="AvenirNext forINTUIT" panose="020B0503020202020204" pitchFamily="34" charset="0"/>
              </a:rPr>
              <a:t>current account with</a:t>
            </a:r>
            <a:endParaRPr lang="en-US" sz="2400" b="1" dirty="0">
              <a:solidFill>
                <a:schemeClr val="accent1"/>
              </a:solidFill>
              <a:latin typeface="AvenirNext forINTUI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876013"/>
      </p:ext>
    </p:extLst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8700" y="1028700"/>
            <a:ext cx="10058400" cy="5486400"/>
            <a:chOff x="0" y="1673"/>
            <a:chExt cx="12192000" cy="6854653"/>
          </a:xfrm>
        </p:grpSpPr>
        <p:pic>
          <p:nvPicPr>
            <p:cNvPr id="216" name="Google Shape;216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673"/>
              <a:ext cx="12192000" cy="68546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7" name="Google Shape;217;p1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00555" y="2189819"/>
              <a:ext cx="2697141" cy="69479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itle 1"/>
          <p:cNvSpPr txBox="1">
            <a:spLocks/>
          </p:cNvSpPr>
          <p:nvPr/>
        </p:nvSpPr>
        <p:spPr>
          <a:xfrm>
            <a:off x="1028983" y="387898"/>
            <a:ext cx="10047607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  <a:latin typeface="AvenirNext forINTUIT" panose="020B0503020202020204" pitchFamily="34" charset="0"/>
              </a:rPr>
              <a:t>If none of the existing accounts map to your ICICI Bank Current Account, click ‘add new’ to add it to your chart of accounts</a:t>
            </a:r>
          </a:p>
        </p:txBody>
      </p:sp>
    </p:spTree>
  </p:cSld>
  <p:clrMapOvr>
    <a:masterClrMapping/>
  </p:clrMapOvr>
  <p:transition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8700" y="1028700"/>
            <a:ext cx="10058400" cy="5486400"/>
            <a:chOff x="0" y="1673"/>
            <a:chExt cx="12192000" cy="6854653"/>
          </a:xfrm>
        </p:grpSpPr>
        <p:pic>
          <p:nvPicPr>
            <p:cNvPr id="223" name="Google Shape;223;p1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673"/>
              <a:ext cx="12192000" cy="68546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4" name="Google Shape;224;p1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5619961" y="4032441"/>
              <a:ext cx="512552" cy="3695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itle 1"/>
          <p:cNvSpPr txBox="1">
            <a:spLocks/>
          </p:cNvSpPr>
          <p:nvPr/>
        </p:nvSpPr>
        <p:spPr>
          <a:xfrm>
            <a:off x="1028983" y="387898"/>
            <a:ext cx="10047607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  <a:latin typeface="AvenirNext forINTUIT" panose="020B0503020202020204" pitchFamily="34" charset="0"/>
              </a:rPr>
              <a:t>Select the date range for which transactions have to be fetched from the dropdown list (maximum of 90 days)</a:t>
            </a:r>
          </a:p>
        </p:txBody>
      </p:sp>
    </p:spTree>
  </p:cSld>
  <p:clrMapOvr>
    <a:masterClrMapping/>
  </p:clrMapOvr>
  <p:transition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8700" y="1028700"/>
            <a:ext cx="10058400" cy="5486400"/>
            <a:chOff x="0" y="1673"/>
            <a:chExt cx="12192000" cy="6854653"/>
          </a:xfrm>
        </p:grpSpPr>
        <p:pic>
          <p:nvPicPr>
            <p:cNvPr id="230" name="Google Shape;230;p1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673"/>
              <a:ext cx="12192000" cy="68546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1" name="Google Shape;231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8509465" y="4233609"/>
              <a:ext cx="512552" cy="3695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itle 1"/>
          <p:cNvSpPr txBox="1">
            <a:spLocks/>
          </p:cNvSpPr>
          <p:nvPr/>
        </p:nvSpPr>
        <p:spPr>
          <a:xfrm>
            <a:off x="1028983" y="387898"/>
            <a:ext cx="10047607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  <a:latin typeface="AvenirNext forINTUIT" panose="020B0503020202020204" pitchFamily="34" charset="0"/>
              </a:rPr>
              <a:t>Click ‘Connect’</a:t>
            </a:r>
          </a:p>
        </p:txBody>
      </p:sp>
    </p:spTree>
  </p:cSld>
  <p:clrMapOvr>
    <a:masterClrMapping/>
  </p:clrMapOvr>
  <p:transition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8700" y="1048407"/>
            <a:ext cx="10058400" cy="5486400"/>
            <a:chOff x="0" y="1673"/>
            <a:chExt cx="12192000" cy="6854653"/>
          </a:xfrm>
        </p:grpSpPr>
        <p:pic>
          <p:nvPicPr>
            <p:cNvPr id="253" name="Google Shape;253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673"/>
              <a:ext cx="12192000" cy="68546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4" name="Google Shape;254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5583448" y="2752281"/>
              <a:ext cx="512552" cy="369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5" name="Google Shape;255;p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8326585" y="4361625"/>
              <a:ext cx="512552" cy="3695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itle 1"/>
          <p:cNvSpPr txBox="1">
            <a:spLocks/>
          </p:cNvSpPr>
          <p:nvPr/>
        </p:nvSpPr>
        <p:spPr>
          <a:xfrm>
            <a:off x="1028983" y="387898"/>
            <a:ext cx="10047607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  <a:latin typeface="AvenirNext forINTUIT" panose="020B0503020202020204" pitchFamily="34" charset="0"/>
              </a:rPr>
              <a:t>Visit ‘ICICI Bank – Corporate Internet Banking’ website to approve the request</a:t>
            </a:r>
          </a:p>
        </p:txBody>
      </p:sp>
    </p:spTree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lh3.googleusercontent.com/hZdkDd2V-tVqnSwpMtGotgAynm7EDEP1bwIRjZfdvKNXI3oVDVAw2L6ugQ_CNHR62MJDJ1NkYUgxUuiCAIHzzpEMqY3JonQspcEp0GWIxoPxfMpFr_rJ8rS3AFUyT_x9Wl8mBOhb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028699"/>
            <a:ext cx="100584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028983" y="387898"/>
            <a:ext cx="10047607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  <a:latin typeface="AvenirNext forINTUIT" panose="020B0503020202020204" pitchFamily="34" charset="0"/>
              </a:rPr>
              <a:t>Login to ICICI Bank – Corporate Internet Banking</a:t>
            </a:r>
          </a:p>
        </p:txBody>
      </p:sp>
    </p:spTree>
    <p:extLst>
      <p:ext uri="{BB962C8B-B14F-4D97-AF65-F5344CB8AC3E}">
        <p14:creationId xmlns:p14="http://schemas.microsoft.com/office/powerpoint/2010/main" val="1500632038"/>
      </p:ext>
    </p:extLst>
  </p:cSld>
  <p:clrMapOvr>
    <a:masterClrMapping/>
  </p:clrMapOvr>
  <p:transition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8700" y="1028700"/>
            <a:ext cx="10058400" cy="5486400"/>
            <a:chOff x="0" y="0"/>
            <a:chExt cx="12191999" cy="6858000"/>
          </a:xfrm>
        </p:grpSpPr>
        <p:pic>
          <p:nvPicPr>
            <p:cNvPr id="269" name="Google Shape;269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2191999" cy="68580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70" name="Google Shape;270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8328098" y="1621087"/>
              <a:ext cx="512552" cy="3695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itle 1"/>
          <p:cNvSpPr txBox="1">
            <a:spLocks/>
          </p:cNvSpPr>
          <p:nvPr/>
        </p:nvSpPr>
        <p:spPr>
          <a:xfrm>
            <a:off x="1028983" y="387898"/>
            <a:ext cx="10047607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  <a:latin typeface="AvenirNext forINTUIT" panose="020B0503020202020204" pitchFamily="34" charset="0"/>
              </a:rPr>
              <a:t>Select ‘Pending on Me’ tab from the Dashboard</a:t>
            </a:r>
          </a:p>
        </p:txBody>
      </p:sp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8700" y="1028700"/>
            <a:ext cx="10058400" cy="5486400"/>
            <a:chOff x="0" y="0"/>
            <a:chExt cx="12192000" cy="6858000"/>
          </a:xfrm>
        </p:grpSpPr>
        <p:pic>
          <p:nvPicPr>
            <p:cNvPr id="276" name="Google Shape;276;p2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pic>
          <p:nvPicPr>
            <p:cNvPr id="277" name="Google Shape;277;p2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8492690" y="3244243"/>
              <a:ext cx="512552" cy="3695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itle 1"/>
          <p:cNvSpPr txBox="1">
            <a:spLocks/>
          </p:cNvSpPr>
          <p:nvPr/>
        </p:nvSpPr>
        <p:spPr>
          <a:xfrm>
            <a:off x="1028983" y="387898"/>
            <a:ext cx="10047607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  <a:latin typeface="AvenirNext forINTUIT" panose="020B0503020202020204" pitchFamily="34" charset="0"/>
              </a:rPr>
              <a:t>Click ‘Connected Banking Approval’ tab</a:t>
            </a:r>
          </a:p>
        </p:txBody>
      </p:sp>
    </p:spTree>
  </p:cSld>
  <p:clrMapOvr>
    <a:masterClrMapping/>
  </p:clrMapOvr>
  <p:transition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8700" y="1028700"/>
            <a:ext cx="10058400" cy="5486400"/>
            <a:chOff x="0" y="0"/>
            <a:chExt cx="12192000" cy="6858000"/>
          </a:xfrm>
        </p:grpSpPr>
        <p:grpSp>
          <p:nvGrpSpPr>
            <p:cNvPr id="283" name="Google Shape;283;p26"/>
            <p:cNvGrpSpPr/>
            <p:nvPr/>
          </p:nvGrpSpPr>
          <p:grpSpPr>
            <a:xfrm>
              <a:off x="0" y="0"/>
              <a:ext cx="12192000" cy="6858000"/>
              <a:chOff x="-83124" y="0"/>
              <a:chExt cx="5250180" cy="3011805"/>
            </a:xfrm>
          </p:grpSpPr>
          <p:pic>
            <p:nvPicPr>
              <p:cNvPr id="284" name="Google Shape;284;p2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-83124" y="0"/>
                <a:ext cx="5250180" cy="3011805"/>
              </a:xfrm>
              <a:prstGeom prst="rect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sp>
            <p:nvSpPr>
              <p:cNvPr id="285" name="Google Shape;285;p26"/>
              <p:cNvSpPr/>
              <p:nvPr/>
            </p:nvSpPr>
            <p:spPr>
              <a:xfrm>
                <a:off x="2032000" y="1089891"/>
                <a:ext cx="618836" cy="23050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54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700" b="0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Intuit</a:t>
                </a:r>
                <a:endParaRPr sz="11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26"/>
              <p:cNvSpPr/>
              <p:nvPr/>
            </p:nvSpPr>
            <p:spPr>
              <a:xfrm>
                <a:off x="2733963" y="1089891"/>
                <a:ext cx="683491" cy="230910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254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600" b="1" i="0" u="none" strike="noStrike" cap="none" dirty="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AGGR0031</a:t>
                </a:r>
                <a:endParaRPr sz="11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87" name="Google Shape;287;p2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48817" y="2481725"/>
              <a:ext cx="1794933" cy="6947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8" name="Google Shape;288;p26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rot="-5400000" flipH="1">
              <a:off x="2202717" y="6152035"/>
              <a:ext cx="512552" cy="3695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itle 1"/>
          <p:cNvSpPr txBox="1">
            <a:spLocks/>
          </p:cNvSpPr>
          <p:nvPr/>
        </p:nvSpPr>
        <p:spPr>
          <a:xfrm>
            <a:off x="1028983" y="387898"/>
            <a:ext cx="10047607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  <a:latin typeface="AvenirNext forINTUIT" panose="020B0503020202020204" pitchFamily="34" charset="0"/>
              </a:rPr>
              <a:t>A list of pending aggregator approval requests is displayed. Select Intuit and click ‘Approve’</a:t>
            </a:r>
          </a:p>
        </p:txBody>
      </p:sp>
    </p:spTree>
  </p:cSld>
  <p:clrMapOvr>
    <a:masterClrMapping/>
  </p:clrMapOvr>
  <p:transition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8700" y="1028700"/>
            <a:ext cx="10058400" cy="5486400"/>
            <a:chOff x="0" y="0"/>
            <a:chExt cx="12192001" cy="6854653"/>
          </a:xfrm>
        </p:grpSpPr>
        <p:pic>
          <p:nvPicPr>
            <p:cNvPr id="294" name="Google Shape;294;g5ff6e2f71d_0_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0" y="0"/>
              <a:ext cx="12192001" cy="68546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5" name="Google Shape;295;g5ff6e2f71d_0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246391" flipH="1">
              <a:off x="4266157" y="3867134"/>
              <a:ext cx="512552" cy="36951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6" name="Google Shape;296;g5ff6e2f71d_0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246391" flipH="1">
              <a:off x="2105032" y="4928434"/>
              <a:ext cx="512552" cy="3695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itle 1"/>
          <p:cNvSpPr txBox="1">
            <a:spLocks/>
          </p:cNvSpPr>
          <p:nvPr/>
        </p:nvSpPr>
        <p:spPr>
          <a:xfrm>
            <a:off x="1028983" y="387898"/>
            <a:ext cx="10047607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  <a:latin typeface="AvenirNext forINTUIT" panose="020B0503020202020204" pitchFamily="34" charset="0"/>
              </a:rPr>
              <a:t>Preview the selected request and enter the one-time password. Click ‘Confirm’</a:t>
            </a:r>
          </a:p>
        </p:txBody>
      </p:sp>
    </p:spTree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8700" y="1028700"/>
            <a:ext cx="10058400" cy="5486400"/>
            <a:chOff x="0" y="1673"/>
            <a:chExt cx="12192000" cy="6854653"/>
          </a:xfrm>
        </p:grpSpPr>
        <p:pic>
          <p:nvPicPr>
            <p:cNvPr id="302" name="Google Shape;302;p2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673"/>
              <a:ext cx="12192000" cy="68546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rot="246395" flipH="1">
              <a:off x="10066557" y="2165034"/>
              <a:ext cx="512552" cy="3695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itle 1"/>
          <p:cNvSpPr txBox="1">
            <a:spLocks/>
          </p:cNvSpPr>
          <p:nvPr/>
        </p:nvSpPr>
        <p:spPr>
          <a:xfrm>
            <a:off x="1028983" y="387898"/>
            <a:ext cx="10047607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  <a:latin typeface="AvenirNext forINTUIT" panose="020B0503020202020204" pitchFamily="34" charset="0"/>
              </a:rPr>
              <a:t>Go back to QuickBooks. On the top right of the Banking Page, click ‘Update’ to fetch account balance and transactions.</a:t>
            </a:r>
          </a:p>
        </p:txBody>
      </p:sp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5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0521" y="1051034"/>
            <a:ext cx="100584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039493" y="366877"/>
            <a:ext cx="7915321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  <a:latin typeface="AvenirNext forINTUIT" panose="020B0503020202020204" pitchFamily="34" charset="0"/>
              </a:rPr>
              <a:t>Sign into your QuickBooks Account</a:t>
            </a:r>
            <a:endParaRPr lang="en-US" sz="2400" b="1" dirty="0">
              <a:solidFill>
                <a:schemeClr val="accent1"/>
              </a:solidFill>
              <a:latin typeface="AvenirNext forINTUIT" panose="020B0503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0"/>
          <p:cNvSpPr/>
          <p:nvPr/>
        </p:nvSpPr>
        <p:spPr>
          <a:xfrm>
            <a:off x="0" y="9236"/>
            <a:ext cx="12192000" cy="377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36732" y="697009"/>
            <a:ext cx="5518535" cy="17571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0" name="Google Shape;320;p30"/>
          <p:cNvGrpSpPr/>
          <p:nvPr/>
        </p:nvGrpSpPr>
        <p:grpSpPr>
          <a:xfrm>
            <a:off x="2183194" y="4214128"/>
            <a:ext cx="2175300" cy="1884753"/>
            <a:chOff x="2173957" y="4214129"/>
            <a:chExt cx="2175300" cy="1884753"/>
          </a:xfrm>
        </p:grpSpPr>
        <p:grpSp>
          <p:nvGrpSpPr>
            <p:cNvPr id="321" name="Google Shape;321;p30"/>
            <p:cNvGrpSpPr/>
            <p:nvPr/>
          </p:nvGrpSpPr>
          <p:grpSpPr>
            <a:xfrm>
              <a:off x="2173957" y="4214129"/>
              <a:ext cx="2175300" cy="1884753"/>
              <a:chOff x="2173957" y="4214129"/>
              <a:chExt cx="2175300" cy="1884753"/>
            </a:xfrm>
          </p:grpSpPr>
          <p:sp>
            <p:nvSpPr>
              <p:cNvPr id="322" name="Google Shape;322;p30"/>
              <p:cNvSpPr txBox="1"/>
              <p:nvPr/>
            </p:nvSpPr>
            <p:spPr>
              <a:xfrm>
                <a:off x="2173957" y="5575682"/>
                <a:ext cx="2175300" cy="523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93A3E"/>
                  </a:buClr>
                  <a:buSzPts val="2400"/>
                  <a:buFont typeface="Avenir"/>
                  <a:buNone/>
                </a:pPr>
                <a:r>
                  <a:rPr lang="en-GB" sz="2400" b="0" i="0" u="none" strike="noStrike" cap="none" dirty="0">
                    <a:solidFill>
                      <a:srgbClr val="393A3E"/>
                    </a:solidFill>
                    <a:latin typeface="Avenir"/>
                    <a:ea typeface="Avenir"/>
                    <a:cs typeface="Avenir"/>
                    <a:sym typeface="Avenir"/>
                  </a:rPr>
                  <a:t>Complete</a:t>
                </a:r>
                <a:endParaRPr sz="1800" b="0" i="0" u="none" strike="noStrike" cap="none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393A3E"/>
                  </a:buClr>
                  <a:buSzPts val="2400"/>
                  <a:buFont typeface="Avenir"/>
                  <a:buNone/>
                </a:pPr>
                <a:r>
                  <a:rPr lang="en-GB" sz="2400" b="0" i="0" u="none" strike="noStrike" cap="none" dirty="0">
                    <a:solidFill>
                      <a:srgbClr val="393A3E"/>
                    </a:solidFill>
                    <a:latin typeface="Avenir"/>
                    <a:ea typeface="Avenir"/>
                    <a:cs typeface="Avenir"/>
                    <a:sym typeface="Avenir"/>
                  </a:rPr>
                  <a:t>Data Security</a:t>
                </a:r>
                <a:endParaRPr sz="2400" b="0" i="0" u="none" strike="noStrike" cap="none" dirty="0">
                  <a:solidFill>
                    <a:srgbClr val="2BA120"/>
                  </a:solidFill>
                  <a:latin typeface="Avenir"/>
                  <a:ea typeface="Avenir"/>
                  <a:cs typeface="Avenir"/>
                  <a:sym typeface="Avenir"/>
                </a:endParaRPr>
              </a:p>
            </p:txBody>
          </p:sp>
          <p:sp>
            <p:nvSpPr>
              <p:cNvPr id="323" name="Google Shape;323;p30"/>
              <p:cNvSpPr/>
              <p:nvPr/>
            </p:nvSpPr>
            <p:spPr>
              <a:xfrm>
                <a:off x="2670353" y="4214129"/>
                <a:ext cx="1182600" cy="1182600"/>
              </a:xfrm>
              <a:prstGeom prst="rect">
                <a:avLst/>
              </a:prstGeom>
              <a:solidFill>
                <a:srgbClr val="2CA0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24" name="Google Shape;324;p30"/>
            <p:cNvGrpSpPr/>
            <p:nvPr/>
          </p:nvGrpSpPr>
          <p:grpSpPr>
            <a:xfrm>
              <a:off x="3025100" y="4551005"/>
              <a:ext cx="471951" cy="518439"/>
              <a:chOff x="3867560" y="983456"/>
              <a:chExt cx="4448175" cy="4886325"/>
            </a:xfrm>
          </p:grpSpPr>
          <p:sp>
            <p:nvSpPr>
              <p:cNvPr id="325" name="Google Shape;325;p30"/>
              <p:cNvSpPr/>
              <p:nvPr/>
            </p:nvSpPr>
            <p:spPr>
              <a:xfrm>
                <a:off x="3867560" y="983456"/>
                <a:ext cx="4448175" cy="4886325"/>
              </a:xfrm>
              <a:custGeom>
                <a:avLst/>
                <a:gdLst/>
                <a:ahLst/>
                <a:cxnLst/>
                <a:rect l="l" t="t" r="r" b="b"/>
                <a:pathLst>
                  <a:path w="4448175" h="4886325" extrusionOk="0">
                    <a:moveTo>
                      <a:pt x="4306596" y="782984"/>
                    </a:moveTo>
                    <a:cubicBezTo>
                      <a:pt x="3957714" y="782984"/>
                      <a:pt x="3673888" y="499148"/>
                      <a:pt x="3673888" y="150285"/>
                    </a:cubicBezTo>
                    <a:lnTo>
                      <a:pt x="3673888" y="7144"/>
                    </a:lnTo>
                    <a:lnTo>
                      <a:pt x="782984" y="7144"/>
                    </a:lnTo>
                    <a:lnTo>
                      <a:pt x="782984" y="150285"/>
                    </a:lnTo>
                    <a:cubicBezTo>
                      <a:pt x="782984" y="499167"/>
                      <a:pt x="499148" y="782984"/>
                      <a:pt x="150285" y="782984"/>
                    </a:cubicBezTo>
                    <a:lnTo>
                      <a:pt x="7144" y="782984"/>
                    </a:lnTo>
                    <a:lnTo>
                      <a:pt x="7144" y="1734893"/>
                    </a:lnTo>
                    <a:cubicBezTo>
                      <a:pt x="7144" y="2418931"/>
                      <a:pt x="213198" y="3077594"/>
                      <a:pt x="603056" y="3639665"/>
                    </a:cubicBezTo>
                    <a:cubicBezTo>
                      <a:pt x="992915" y="4201725"/>
                      <a:pt x="1537621" y="4625512"/>
                      <a:pt x="2178291" y="4865180"/>
                    </a:cubicBezTo>
                    <a:lnTo>
                      <a:pt x="2228441" y="4883944"/>
                    </a:lnTo>
                    <a:lnTo>
                      <a:pt x="2278599" y="4865180"/>
                    </a:lnTo>
                    <a:cubicBezTo>
                      <a:pt x="2919279" y="4625512"/>
                      <a:pt x="3463985" y="4201735"/>
                      <a:pt x="3853825" y="3639665"/>
                    </a:cubicBezTo>
                    <a:cubicBezTo>
                      <a:pt x="4243683" y="3077594"/>
                      <a:pt x="4449737" y="2418931"/>
                      <a:pt x="4449737" y="1734893"/>
                    </a:cubicBezTo>
                    <a:lnTo>
                      <a:pt x="4449737" y="782984"/>
                    </a:lnTo>
                    <a:lnTo>
                      <a:pt x="4306596" y="782984"/>
                    </a:lnTo>
                    <a:close/>
                    <a:moveTo>
                      <a:pt x="4163463" y="1734893"/>
                    </a:moveTo>
                    <a:lnTo>
                      <a:pt x="4163454" y="1734893"/>
                    </a:lnTo>
                    <a:cubicBezTo>
                      <a:pt x="4163454" y="2360343"/>
                      <a:pt x="3975040" y="2962570"/>
                      <a:pt x="3618576" y="3476492"/>
                    </a:cubicBezTo>
                    <a:cubicBezTo>
                      <a:pt x="3272352" y="3975678"/>
                      <a:pt x="2792501" y="4355583"/>
                      <a:pt x="2228431" y="4577772"/>
                    </a:cubicBezTo>
                    <a:cubicBezTo>
                      <a:pt x="1664370" y="4355573"/>
                      <a:pt x="1184510" y="3975678"/>
                      <a:pt x="838286" y="3476492"/>
                    </a:cubicBezTo>
                    <a:cubicBezTo>
                      <a:pt x="481832" y="2962580"/>
                      <a:pt x="293427" y="2360343"/>
                      <a:pt x="293427" y="1734893"/>
                    </a:cubicBezTo>
                    <a:lnTo>
                      <a:pt x="293427" y="1058142"/>
                    </a:lnTo>
                    <a:cubicBezTo>
                      <a:pt x="685762" y="996515"/>
                      <a:pt x="996515" y="685762"/>
                      <a:pt x="1058142" y="293427"/>
                    </a:cubicBezTo>
                    <a:lnTo>
                      <a:pt x="3398749" y="293427"/>
                    </a:lnTo>
                    <a:cubicBezTo>
                      <a:pt x="3460366" y="685762"/>
                      <a:pt x="3771119" y="996515"/>
                      <a:pt x="4163463" y="1058142"/>
                    </a:cubicBezTo>
                    <a:lnTo>
                      <a:pt x="4163463" y="173489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26" name="Google Shape;326;p30"/>
              <p:cNvSpPr/>
              <p:nvPr/>
            </p:nvSpPr>
            <p:spPr>
              <a:xfrm>
                <a:off x="4842815" y="2328262"/>
                <a:ext cx="2505075" cy="2171700"/>
              </a:xfrm>
              <a:custGeom>
                <a:avLst/>
                <a:gdLst/>
                <a:ahLst/>
                <a:cxnLst/>
                <a:rect l="l" t="t" r="r" b="b"/>
                <a:pathLst>
                  <a:path w="2505075" h="2171700" extrusionOk="0">
                    <a:moveTo>
                      <a:pt x="1891913" y="7144"/>
                    </a:moveTo>
                    <a:lnTo>
                      <a:pt x="944394" y="954672"/>
                    </a:lnTo>
                    <a:lnTo>
                      <a:pt x="614439" y="624716"/>
                    </a:lnTo>
                    <a:lnTo>
                      <a:pt x="7144" y="1232021"/>
                    </a:lnTo>
                    <a:lnTo>
                      <a:pt x="944394" y="2169271"/>
                    </a:lnTo>
                    <a:lnTo>
                      <a:pt x="2499208" y="614448"/>
                    </a:lnTo>
                    <a:lnTo>
                      <a:pt x="1891913" y="7144"/>
                    </a:lnTo>
                    <a:close/>
                    <a:moveTo>
                      <a:pt x="412013" y="1232040"/>
                    </a:moveTo>
                    <a:lnTo>
                      <a:pt x="614448" y="1029605"/>
                    </a:lnTo>
                    <a:lnTo>
                      <a:pt x="944404" y="1359561"/>
                    </a:lnTo>
                    <a:lnTo>
                      <a:pt x="1891922" y="412033"/>
                    </a:lnTo>
                    <a:lnTo>
                      <a:pt x="2094357" y="614467"/>
                    </a:lnTo>
                    <a:lnTo>
                      <a:pt x="944404" y="1764421"/>
                    </a:lnTo>
                    <a:lnTo>
                      <a:pt x="412013" y="123204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endParaRPr sz="14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7" name="Google Shape;327;p30"/>
          <p:cNvGrpSpPr/>
          <p:nvPr/>
        </p:nvGrpSpPr>
        <p:grpSpPr>
          <a:xfrm>
            <a:off x="5015839" y="4214129"/>
            <a:ext cx="2175300" cy="1946842"/>
            <a:chOff x="5015839" y="4214129"/>
            <a:chExt cx="2175300" cy="1946842"/>
          </a:xfrm>
        </p:grpSpPr>
        <p:sp>
          <p:nvSpPr>
            <p:cNvPr id="328" name="Google Shape;328;p30"/>
            <p:cNvSpPr txBox="1"/>
            <p:nvPr/>
          </p:nvSpPr>
          <p:spPr>
            <a:xfrm>
              <a:off x="5015839" y="5637771"/>
              <a:ext cx="21753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93A3E"/>
                </a:buClr>
                <a:buSzPts val="2400"/>
                <a:buFont typeface="Avenir"/>
                <a:buNone/>
              </a:pPr>
              <a:r>
                <a:rPr lang="en-GB" sz="2400" b="0" i="0" u="none" strike="noStrike" cap="none" dirty="0">
                  <a:solidFill>
                    <a:srgbClr val="393A3E"/>
                  </a:solidFill>
                  <a:latin typeface="Avenir"/>
                  <a:ea typeface="Avenir"/>
                  <a:cs typeface="Avenir"/>
                  <a:sym typeface="Avenir"/>
                </a:rPr>
                <a:t>Complete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93A3E"/>
                </a:buClr>
                <a:buSzPts val="2400"/>
                <a:buFont typeface="Avenir"/>
                <a:buNone/>
              </a:pPr>
              <a:r>
                <a:rPr lang="en-GB" sz="2400" b="0" i="0" u="none" strike="noStrike" cap="none" dirty="0">
                  <a:solidFill>
                    <a:srgbClr val="393A3E"/>
                  </a:solidFill>
                  <a:latin typeface="Avenir"/>
                  <a:ea typeface="Avenir"/>
                  <a:cs typeface="Avenir"/>
                  <a:sym typeface="Avenir"/>
                </a:rPr>
                <a:t>Data Safety</a:t>
              </a:r>
              <a:endParaRPr sz="2400" b="0" i="0" u="none" strike="noStrike" cap="none" dirty="0">
                <a:solidFill>
                  <a:srgbClr val="2BA12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29" name="Google Shape;329;p30"/>
            <p:cNvSpPr/>
            <p:nvPr/>
          </p:nvSpPr>
          <p:spPr>
            <a:xfrm>
              <a:off x="5504746" y="4214129"/>
              <a:ext cx="1182600" cy="1182600"/>
            </a:xfrm>
            <a:prstGeom prst="rect">
              <a:avLst/>
            </a:prstGeom>
            <a:solidFill>
              <a:srgbClr val="2CA0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0" name="Google Shape;330;p3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772948" y="4408659"/>
              <a:ext cx="646103" cy="6461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1" name="Google Shape;331;p30"/>
          <p:cNvGrpSpPr/>
          <p:nvPr/>
        </p:nvGrpSpPr>
        <p:grpSpPr>
          <a:xfrm>
            <a:off x="7812797" y="4214128"/>
            <a:ext cx="2175300" cy="1946843"/>
            <a:chOff x="7812797" y="4214128"/>
            <a:chExt cx="2175300" cy="1946843"/>
          </a:xfrm>
        </p:grpSpPr>
        <p:sp>
          <p:nvSpPr>
            <p:cNvPr id="332" name="Google Shape;332;p30"/>
            <p:cNvSpPr txBox="1"/>
            <p:nvPr/>
          </p:nvSpPr>
          <p:spPr>
            <a:xfrm>
              <a:off x="7812797" y="5637771"/>
              <a:ext cx="21753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93A3E"/>
                </a:buClr>
                <a:buSzPts val="2400"/>
                <a:buFont typeface="Avenir"/>
                <a:buNone/>
              </a:pPr>
              <a:r>
                <a:rPr lang="en-GB" sz="2400" b="0" i="0" u="none" strike="noStrike" cap="none" dirty="0">
                  <a:solidFill>
                    <a:srgbClr val="393A3E"/>
                  </a:solidFill>
                  <a:latin typeface="Avenir"/>
                  <a:ea typeface="Avenir"/>
                  <a:cs typeface="Avenir"/>
                  <a:sym typeface="Avenir"/>
                </a:rPr>
                <a:t>Complete</a:t>
              </a:r>
              <a:endParaRPr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93A3E"/>
                </a:buClr>
                <a:buSzPts val="2400"/>
                <a:buFont typeface="Avenir"/>
                <a:buNone/>
              </a:pPr>
              <a:r>
                <a:rPr lang="en-GB" sz="2400" b="0" i="0" u="none" strike="noStrike" cap="none" dirty="0">
                  <a:solidFill>
                    <a:srgbClr val="393A3E"/>
                  </a:solidFill>
                  <a:latin typeface="Avenir"/>
                  <a:ea typeface="Avenir"/>
                  <a:cs typeface="Avenir"/>
                  <a:sym typeface="Avenir"/>
                </a:rPr>
                <a:t>Data Privacy</a:t>
              </a:r>
              <a:endParaRPr sz="2400" b="0" i="0" u="none" strike="noStrike" cap="none" dirty="0">
                <a:solidFill>
                  <a:srgbClr val="2BA120"/>
                </a:solidFill>
                <a:latin typeface="Avenir"/>
                <a:ea typeface="Avenir"/>
                <a:cs typeface="Avenir"/>
                <a:sym typeface="Avenir"/>
              </a:endParaRPr>
            </a:p>
          </p:txBody>
        </p:sp>
        <p:sp>
          <p:nvSpPr>
            <p:cNvPr id="333" name="Google Shape;333;p30"/>
            <p:cNvSpPr/>
            <p:nvPr/>
          </p:nvSpPr>
          <p:spPr>
            <a:xfrm>
              <a:off x="8310067" y="4214128"/>
              <a:ext cx="1182600" cy="1182600"/>
            </a:xfrm>
            <a:prstGeom prst="rect">
              <a:avLst/>
            </a:prstGeom>
            <a:solidFill>
              <a:srgbClr val="2CA0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34" name="Google Shape;334;p3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626701" y="4506073"/>
              <a:ext cx="563436" cy="56343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5" name="Google Shape;335;p30"/>
          <p:cNvSpPr txBox="1"/>
          <p:nvPr/>
        </p:nvSpPr>
        <p:spPr>
          <a:xfrm>
            <a:off x="1699491" y="2454156"/>
            <a:ext cx="885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venir"/>
              <a:buNone/>
            </a:pPr>
            <a:r>
              <a:rPr lang="en-GB" sz="2800" b="0" i="0" u="none" strike="noStrike" cap="none" dirty="0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New Age Accounting Software for Modern Businesses</a:t>
            </a:r>
            <a:endParaRPr sz="2800" b="0" i="0" u="none" strike="noStrike" cap="none" dirty="0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014625" y="1035645"/>
            <a:ext cx="10058400" cy="5486400"/>
            <a:chOff x="0" y="0"/>
            <a:chExt cx="12192000" cy="6856326"/>
          </a:xfrm>
        </p:grpSpPr>
        <p:grpSp>
          <p:nvGrpSpPr>
            <p:cNvPr id="2" name="Group 1"/>
            <p:cNvGrpSpPr/>
            <p:nvPr/>
          </p:nvGrpSpPr>
          <p:grpSpPr>
            <a:xfrm>
              <a:off x="0" y="0"/>
              <a:ext cx="12192000" cy="6856326"/>
              <a:chOff x="0" y="0"/>
              <a:chExt cx="12192000" cy="6856326"/>
            </a:xfrm>
          </p:grpSpPr>
          <p:pic>
            <p:nvPicPr>
              <p:cNvPr id="150" name="Google Shape;150;p9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0" y="1673"/>
                <a:ext cx="12192000" cy="6854653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51" name="Google Shape;151;p9"/>
              <p:cNvSpPr/>
              <p:nvPr/>
            </p:nvSpPr>
            <p:spPr>
              <a:xfrm>
                <a:off x="3268133" y="0"/>
                <a:ext cx="8923867" cy="6536987"/>
              </a:xfrm>
              <a:prstGeom prst="rect">
                <a:avLst/>
              </a:prstGeom>
              <a:solidFill>
                <a:srgbClr val="757070">
                  <a:alpha val="63921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 dirty="0">
                  <a:solidFill>
                    <a:srgbClr val="AEABAB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152" name="Google Shape;152;p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1494057" y="1614076"/>
              <a:ext cx="753972" cy="5436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 flipH="1">
              <a:off x="865239" y="1972999"/>
              <a:ext cx="512552" cy="3695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Title 1"/>
          <p:cNvSpPr txBox="1">
            <a:spLocks/>
          </p:cNvSpPr>
          <p:nvPr/>
        </p:nvSpPr>
        <p:spPr>
          <a:xfrm>
            <a:off x="1039493" y="387898"/>
            <a:ext cx="7915321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  <a:latin typeface="AvenirNext forINTUIT" panose="020B0503020202020204" pitchFamily="34" charset="0"/>
              </a:rPr>
              <a:t>From the Dashboard / Home Page, Select ‘Banking’</a:t>
            </a:r>
            <a:endParaRPr lang="en-US" sz="2400" b="1" dirty="0">
              <a:solidFill>
                <a:schemeClr val="accent1"/>
              </a:solidFill>
              <a:latin typeface="AvenirNext forINTUIT" panose="020B0503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039493" y="387898"/>
            <a:ext cx="7915321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  <a:latin typeface="AvenirNext forINTUIT" panose="020B0503020202020204" pitchFamily="34" charset="0"/>
              </a:rPr>
              <a:t>Click ‘Connect’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" y="995361"/>
            <a:ext cx="10058400" cy="5486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1039493" y="387898"/>
            <a:ext cx="10047607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  <a:latin typeface="AvenirNext forINTUIT" panose="020B0503020202020204" pitchFamily="34" charset="0"/>
              </a:rPr>
              <a:t>Search for ICICI Bank and select </a:t>
            </a:r>
          </a:p>
          <a:p>
            <a:r>
              <a:rPr lang="en-US" sz="2400" b="1" dirty="0" smtClean="0">
                <a:solidFill>
                  <a:schemeClr val="accent1"/>
                </a:solidFill>
                <a:latin typeface="AvenirNext forINTUIT" panose="020B0503020202020204" pitchFamily="34" charset="0"/>
              </a:rPr>
              <a:t>ICICI Bank – Business Banking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34096" y="976150"/>
            <a:ext cx="10058400" cy="5486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039493" y="387898"/>
            <a:ext cx="10047607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  <a:latin typeface="AvenirNext forINTUIT" panose="020B0503020202020204" pitchFamily="34" charset="0"/>
              </a:rPr>
              <a:t>Enter your ICICI Bank Corporate ID &amp; User ID, Login ID, </a:t>
            </a:r>
          </a:p>
          <a:p>
            <a:r>
              <a:rPr lang="en-US" sz="2400" b="1" dirty="0" smtClean="0">
                <a:solidFill>
                  <a:schemeClr val="accent1"/>
                </a:solidFill>
                <a:latin typeface="AvenirNext forINTUIT" panose="020B0503020202020204" pitchFamily="34" charset="0"/>
              </a:rPr>
              <a:t>Current Account # and click ‘Continue’</a:t>
            </a:r>
          </a:p>
        </p:txBody>
      </p:sp>
      <p:pic>
        <p:nvPicPr>
          <p:cNvPr id="3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007680" y="965528"/>
            <a:ext cx="10058400" cy="548640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8700" y="1028700"/>
            <a:ext cx="100584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028983" y="387898"/>
            <a:ext cx="10047607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  <a:latin typeface="AvenirNext forINTUIT" panose="020B0503020202020204" pitchFamily="34" charset="0"/>
              </a:rPr>
              <a:t>Complete the captcha and select continue. QuickBooks will send a connection request to ICICI Bank</a:t>
            </a:r>
          </a:p>
        </p:txBody>
      </p:sp>
    </p:spTree>
  </p:cSld>
  <p:clrMapOvr>
    <a:masterClrMapping/>
  </p:clrMapOvr>
  <p:transition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8700" y="1028700"/>
            <a:ext cx="10058400" cy="5486400"/>
            <a:chOff x="0" y="-29857"/>
            <a:chExt cx="12192000" cy="6854653"/>
          </a:xfrm>
        </p:grpSpPr>
        <p:pic>
          <p:nvPicPr>
            <p:cNvPr id="202" name="Google Shape;202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-29857"/>
              <a:ext cx="12192000" cy="68546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3" name="Google Shape;203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5839724" y="2468806"/>
              <a:ext cx="512552" cy="3695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itle 1"/>
          <p:cNvSpPr txBox="1">
            <a:spLocks/>
          </p:cNvSpPr>
          <p:nvPr/>
        </p:nvSpPr>
        <p:spPr>
          <a:xfrm>
            <a:off x="1028983" y="387898"/>
            <a:ext cx="10047607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  <a:latin typeface="AvenirNext forINTUIT" panose="020B0503020202020204" pitchFamily="34" charset="0"/>
              </a:rPr>
              <a:t>Click on the Rectangular Box. A dropdown list will appear listing all the Bank Accounts in your chart of accounts</a:t>
            </a:r>
          </a:p>
        </p:txBody>
      </p:sp>
    </p:spTree>
  </p:cSld>
  <p:clrMapOvr>
    <a:masterClrMapping/>
  </p:clrMapOvr>
  <p:transition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28700" y="1028700"/>
            <a:ext cx="10058400" cy="5486400"/>
            <a:chOff x="0" y="1673"/>
            <a:chExt cx="12192000" cy="6854653"/>
          </a:xfrm>
        </p:grpSpPr>
        <p:pic>
          <p:nvPicPr>
            <p:cNvPr id="209" name="Google Shape;209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1673"/>
              <a:ext cx="12192000" cy="68546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0" name="Google Shape;210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9149852" y="3465513"/>
              <a:ext cx="512552" cy="36951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Title 1"/>
          <p:cNvSpPr txBox="1">
            <a:spLocks/>
          </p:cNvSpPr>
          <p:nvPr/>
        </p:nvSpPr>
        <p:spPr>
          <a:xfrm>
            <a:off x="1028983" y="387898"/>
            <a:ext cx="10047607" cy="5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 smtClean="0">
                <a:solidFill>
                  <a:schemeClr val="accent1"/>
                </a:solidFill>
                <a:latin typeface="AvenirNext forINTUIT" panose="020B0503020202020204" pitchFamily="34" charset="0"/>
              </a:rPr>
              <a:t>Select the appropriate account to be linked to your ICICI Bank Current Account </a:t>
            </a:r>
          </a:p>
        </p:txBody>
      </p:sp>
    </p:spTree>
  </p:cSld>
  <p:clrMapOvr>
    <a:masterClrMapping/>
  </p:clrMapOvr>
  <p:transition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Intuit v01">
  <a:themeElements>
    <a:clrScheme name="Intuit">
      <a:dk1>
        <a:srgbClr val="000000"/>
      </a:dk1>
      <a:lt1>
        <a:srgbClr val="FFFFFF"/>
      </a:lt1>
      <a:dk2>
        <a:srgbClr val="8D9096"/>
      </a:dk2>
      <a:lt2>
        <a:srgbClr val="BABEC5"/>
      </a:lt2>
      <a:accent1>
        <a:srgbClr val="0077C5"/>
      </a:accent1>
      <a:accent2>
        <a:srgbClr val="34BFFF"/>
      </a:accent2>
      <a:accent3>
        <a:srgbClr val="6B6C72"/>
      </a:accent3>
      <a:accent4>
        <a:srgbClr val="7FD000"/>
      </a:accent4>
      <a:accent5>
        <a:srgbClr val="FF8000"/>
      </a:accent5>
      <a:accent6>
        <a:srgbClr val="D52B1E"/>
      </a:accent6>
      <a:hlink>
        <a:srgbClr val="0077C5"/>
      </a:hlink>
      <a:folHlink>
        <a:srgbClr val="6436AF"/>
      </a:folHlink>
    </a:clrScheme>
    <a:fontScheme name="Intuit">
      <a:majorFont>
        <a:latin typeface="AvenirNext forINTUIT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AvenirNext forINTUIT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ntuit v02" id="{AF7FFDCE-F5D3-2A49-B3F0-93040515F076}" vid="{32ED90EC-7969-6843-9F32-4EB7BE1C8727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292</Words>
  <Application>Microsoft Office PowerPoint</Application>
  <PresentationFormat>Widescreen</PresentationFormat>
  <Paragraphs>49</Paragraphs>
  <Slides>20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Avenir</vt:lpstr>
      <vt:lpstr>Arial</vt:lpstr>
      <vt:lpstr>Merriweather Sans</vt:lpstr>
      <vt:lpstr>AvenirNext forINTUIT</vt:lpstr>
      <vt:lpstr>Calibri</vt:lpstr>
      <vt:lpstr>Avenir Next Regular</vt:lpstr>
      <vt:lpstr>Lucida Grande</vt:lpstr>
      <vt:lpstr>Avenir Next Demi Bold</vt:lpstr>
      <vt:lpstr>Intuit v01</vt:lpstr>
      <vt:lpstr>1_Office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2019-09-26T16:07:04Z</dcterms:created>
  <dcterms:modified xsi:type="dcterms:W3CDTF">2019-09-26T16:13:47Z</dcterms:modified>
</cp:coreProperties>
</file>